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8" r:id="rId7"/>
    <p:sldId id="310" r:id="rId8"/>
    <p:sldId id="279" r:id="rId9"/>
    <p:sldId id="314" r:id="rId10"/>
    <p:sldId id="280" r:id="rId11"/>
    <p:sldId id="312" r:id="rId12"/>
    <p:sldId id="315" r:id="rId13"/>
    <p:sldId id="311" r:id="rId14"/>
    <p:sldId id="313" r:id="rId15"/>
    <p:sldId id="289" r:id="rId16"/>
    <p:sldId id="308" r:id="rId17"/>
    <p:sldId id="304" r:id="rId18"/>
    <p:sldId id="306" r:id="rId19"/>
    <p:sldId id="307" r:id="rId20"/>
    <p:sldId id="309" r:id="rId21"/>
    <p:sldId id="272" r:id="rId22"/>
    <p:sldId id="259"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07436-BA85-4672-8826-F1D5FDCFAEBB}" v="175" dt="2021-07-29T11:32:26.196"/>
    <p1510:client id="{0AB3CA1E-CAA6-48CF-9944-C48233B128C8}" v="514" dt="2021-01-19T15:10:37.454"/>
    <p1510:client id="{0AB44275-AB4C-4027-85AF-4F2441C09383}" v="60" dt="2021-01-17T14:13:56.031"/>
    <p1510:client id="{0D0344BC-C7C0-456A-A8E9-5845B2D68C74}" v="45" dt="2021-01-19T15:45:03.637"/>
    <p1510:client id="{0F806C2C-E24C-4E63-8AD4-9D4CCEFEA2CB}" v="204" dt="2021-01-11T15:57:15.611"/>
    <p1510:client id="{1B78A0B8-358B-4C41-95B1-D65D3E96045B}" v="606" dt="2021-04-13T12:26:09.104"/>
    <p1510:client id="{28E4DFD1-20BE-4F00-BAD0-FBC62AC4BB1C}" v="87" dt="2021-01-13T18:52:31.966"/>
    <p1510:client id="{44F42253-20C7-4E8A-8A31-7889E1959CC6}" v="559" dt="2021-04-14T11:05:28.833"/>
    <p1510:client id="{46A2C275-AFAC-482E-99D8-B02101B7D102}" v="124" dt="2021-01-12T15:06:00.006"/>
    <p1510:client id="{4BE7DD21-2F13-4F19-98F0-434CFB966772}" v="1592" dt="2021-01-11T15:42:14.865"/>
    <p1510:client id="{4C6A9E0D-F193-4EA4-BEAF-A6FBD6CCA413}" v="2806" dt="2021-04-10T15:32:44.687"/>
    <p1510:client id="{4D0A9F84-F3FD-448A-812D-34388E6709AE}" v="938" dt="2022-07-27T10:47:21.070"/>
    <p1510:client id="{4D785579-E3B8-4598-90AC-DD9616731771}" v="117" dt="2021-01-20T17:54:24.187"/>
    <p1510:client id="{4FFE466D-FA60-49DD-88EB-62467F182507}" v="157" dt="2022-07-27T15:02:34.374"/>
    <p1510:client id="{58EB9C49-C7B7-4AB5-A518-3B6ACDABA5C7}" v="3555" dt="2021-07-25T12:18:46.581"/>
    <p1510:client id="{5E99CE64-1221-49D0-A290-E723E3AB5B4D}" v="1" dt="2021-01-16T18:24:41.122"/>
    <p1510:client id="{66FA32E8-AD01-45DC-994A-E7379A10BAAF}" v="48" dt="2022-07-26T12:10:41.654"/>
    <p1510:client id="{6C26D00A-5E9C-494D-AC16-2F73D0B95DB9}" v="914" dt="2021-04-09T14:55:05.135"/>
    <p1510:client id="{6E4AB4C2-9502-44DC-80F1-7BB7FA432CE6}" v="109" dt="2021-04-14T17:05:37.232"/>
    <p1510:client id="{7D3E00BE-9F80-48D7-A41E-5C4F01909CE9}" v="32" dt="2021-04-14T18:59:37.673"/>
    <p1510:client id="{7E8CC577-4516-475D-9371-F0452E8B311A}" v="66" dt="2021-01-19T14:45:01.903"/>
    <p1510:client id="{83D60CB9-9304-488E-80D3-1361EC277564}" v="505" dt="2021-07-29T15:06:09.306"/>
    <p1510:client id="{86878208-BD68-467B-A759-57201293C370}" v="204" dt="2022-07-27T11:15:43.647"/>
    <p1510:client id="{8A68840A-508F-4C38-9770-4DA387D31930}" v="178" dt="2021-01-20T18:39:36.722"/>
    <p1510:client id="{905F26A6-82FA-4B77-BAFB-01E0C93CAA32}" v="855" dt="2021-07-29T11:20:54.726"/>
    <p1510:client id="{93F06EB5-9331-4D1B-A82E-86A421648DF3}" v="160" dt="2021-07-25T11:09:13.599"/>
    <p1510:client id="{9A649289-A83B-4225-AA80-6024156189D4}" v="164" dt="2021-07-24T13:30:00.225"/>
    <p1510:client id="{A89651F6-6C0E-4ECB-BB92-FD26524A2F75}" v="173" dt="2022-07-26T12:05:21.959"/>
    <p1510:client id="{AD032B15-0F71-483E-957B-6AC9F320B01F}" v="17" dt="2021-04-14T17:56:01.890"/>
    <p1510:client id="{B3B039F0-B392-4915-B695-682350AA90B3}" v="1744" dt="2021-01-11T17:17:48.664"/>
    <p1510:client id="{B489AF78-6F3D-4655-AA99-9A1F2B8B320F}" v="393" dt="2021-01-19T17:09:40.792"/>
    <p1510:client id="{B4ACEA1B-51CE-43A9-823D-6AA78686E63B}" v="345" dt="2022-07-27T13:00:58.843"/>
    <p1510:client id="{B5D7DEA3-29F4-44E3-8E4C-C00E6BD164BF}" v="612" dt="2021-04-14T10:50:42.345"/>
    <p1510:client id="{B7B49337-9CB6-4D9C-994C-140CFBEF9D98}" v="221" dt="2021-10-22T11:24:43.395"/>
    <p1510:client id="{C1098B32-3CB1-4327-9FCF-50030453DE82}" v="1757" dt="2021-01-15T17:09:51.539"/>
    <p1510:client id="{C77AE2F5-700C-4F8D-9246-F8074EF61838}" v="427" dt="2021-01-20T16:11:13.637"/>
    <p1510:client id="{CBC10434-04AA-419B-BF12-79FC8C8C82F0}" v="103" dt="2021-04-10T10:49:56.500"/>
    <p1510:client id="{D08994B9-04A5-4E38-AB0C-9FC75549D134}" v="4" dt="2021-04-13T11:07:49.747"/>
    <p1510:client id="{DACB02B8-96C4-4A1E-B72C-58F584BB14DF}" v="3073" dt="2021-01-14T14:42:11.047"/>
    <p1510:client id="{DF82B32A-914E-495F-87BE-EC4B254CDEAC}" v="1" dt="2022-07-26T12:11:24.181"/>
    <p1510:client id="{E63331F5-A4E6-48C0-A0F8-F79F9B3E5AF7}" v="1848" dt="2022-07-26T17:45:05.534"/>
    <p1510:client id="{E680E3D9-2BC1-4E55-BE50-12C58AE558DA}" v="788" dt="2021-04-10T14:19:26.643"/>
    <p1510:client id="{EA8D1E28-B087-4822-AC7E-7A17456A6641}" v="80" dt="2021-04-14T17:17:01.432"/>
    <p1510:client id="{F2187015-E43C-447D-9A2C-688D6C6A1AB0}" v="898" dt="2021-01-12T14:13:52.797"/>
    <p1510:client id="{FE47FB04-B5C1-4EDC-A6F5-2A5084FA2C9A}" v="699" dt="2021-01-15T15:25:28.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3841" autoAdjust="0"/>
  </p:normalViewPr>
  <p:slideViewPr>
    <p:cSldViewPr snapToGrid="0">
      <p:cViewPr varScale="1">
        <p:scale>
          <a:sx n="80" d="100"/>
          <a:sy n="80" d="100"/>
        </p:scale>
        <p:origin x="60" y="212"/>
      </p:cViewPr>
      <p:guideLst/>
    </p:cSldViewPr>
  </p:slideViewPr>
  <p:notesTextViewPr>
    <p:cViewPr>
      <p:scale>
        <a:sx n="1" d="1"/>
        <a:sy n="1" d="1"/>
      </p:scale>
      <p:origin x="0" y="0"/>
    </p:cViewPr>
  </p:notesTextViewPr>
  <p:sorterViewPr>
    <p:cViewPr>
      <p:scale>
        <a:sx n="100" d="100"/>
        <a:sy n="100" d="100"/>
      </p:scale>
      <p:origin x="0" y="-1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gs Simon G - SW-CU" clId="Web-{B5D7DEA3-29F4-44E3-8E4C-C00E6BD164BF}"/>
    <pc:docChg chg="addSld delSld modSld">
      <pc:chgData name="Briggs Simon G - SW-CU" userId="" providerId="" clId="Web-{B5D7DEA3-29F4-44E3-8E4C-C00E6BD164BF}" dt="2021-04-14T10:50:42.345" v="290"/>
      <pc:docMkLst>
        <pc:docMk/>
      </pc:docMkLst>
      <pc:sldChg chg="modSp">
        <pc:chgData name="Briggs Simon G - SW-CU" userId="" providerId="" clId="Web-{B5D7DEA3-29F4-44E3-8E4C-C00E6BD164BF}" dt="2021-04-14T10:40:06.472" v="119" actId="20577"/>
        <pc:sldMkLst>
          <pc:docMk/>
          <pc:sldMk cId="4033231122" sldId="261"/>
        </pc:sldMkLst>
        <pc:spChg chg="mod">
          <ac:chgData name="Briggs Simon G - SW-CU" userId="" providerId="" clId="Web-{B5D7DEA3-29F4-44E3-8E4C-C00E6BD164BF}" dt="2021-04-14T10:40:06.472" v="119" actId="20577"/>
          <ac:spMkLst>
            <pc:docMk/>
            <pc:sldMk cId="4033231122" sldId="261"/>
            <ac:spMk id="3" creationId="{00000000-0000-0000-0000-000000000000}"/>
          </ac:spMkLst>
        </pc:spChg>
      </pc:sldChg>
      <pc:sldChg chg="modSp">
        <pc:chgData name="Briggs Simon G - SW-CU" userId="" providerId="" clId="Web-{B5D7DEA3-29F4-44E3-8E4C-C00E6BD164BF}" dt="2021-04-14T10:41:45.713" v="171" actId="20577"/>
        <pc:sldMkLst>
          <pc:docMk/>
          <pc:sldMk cId="3043013346" sldId="276"/>
        </pc:sldMkLst>
        <pc:spChg chg="mod">
          <ac:chgData name="Briggs Simon G - SW-CU" userId="" providerId="" clId="Web-{B5D7DEA3-29F4-44E3-8E4C-C00E6BD164BF}" dt="2021-04-14T10:41:45.713" v="171" actId="20577"/>
          <ac:spMkLst>
            <pc:docMk/>
            <pc:sldMk cId="3043013346" sldId="276"/>
            <ac:spMk id="3" creationId="{3887CA5E-05CE-4555-8500-21EB6653AD59}"/>
          </ac:spMkLst>
        </pc:spChg>
      </pc:sldChg>
      <pc:sldChg chg="modSp">
        <pc:chgData name="Briggs Simon G - SW-CU" userId="" providerId="" clId="Web-{B5D7DEA3-29F4-44E3-8E4C-C00E6BD164BF}" dt="2021-04-14T10:46:18.702" v="199" actId="20577"/>
        <pc:sldMkLst>
          <pc:docMk/>
          <pc:sldMk cId="1292063341" sldId="279"/>
        </pc:sldMkLst>
        <pc:spChg chg="mod">
          <ac:chgData name="Briggs Simon G - SW-CU" userId="" providerId="" clId="Web-{B5D7DEA3-29F4-44E3-8E4C-C00E6BD164BF}" dt="2021-04-14T10:46:18.702" v="199" actId="20577"/>
          <ac:spMkLst>
            <pc:docMk/>
            <pc:sldMk cId="1292063341" sldId="279"/>
            <ac:spMk id="3" creationId="{AFD12D2E-5AB0-4824-80D3-D6B968B13F2E}"/>
          </ac:spMkLst>
        </pc:spChg>
      </pc:sldChg>
      <pc:sldChg chg="modSp">
        <pc:chgData name="Briggs Simon G - SW-CU" userId="" providerId="" clId="Web-{B5D7DEA3-29F4-44E3-8E4C-C00E6BD164BF}" dt="2021-04-14T10:37:34.789" v="61" actId="20577"/>
        <pc:sldMkLst>
          <pc:docMk/>
          <pc:sldMk cId="742476918" sldId="280"/>
        </pc:sldMkLst>
        <pc:spChg chg="mod">
          <ac:chgData name="Briggs Simon G - SW-CU" userId="" providerId="" clId="Web-{B5D7DEA3-29F4-44E3-8E4C-C00E6BD164BF}" dt="2021-04-14T10:37:34.789" v="61" actId="20577"/>
          <ac:spMkLst>
            <pc:docMk/>
            <pc:sldMk cId="742476918" sldId="280"/>
            <ac:spMk id="3" creationId="{AFD12D2E-5AB0-4824-80D3-D6B968B13F2E}"/>
          </ac:spMkLst>
        </pc:spChg>
      </pc:sldChg>
      <pc:sldChg chg="new del">
        <pc:chgData name="Briggs Simon G - SW-CU" userId="" providerId="" clId="Web-{B5D7DEA3-29F4-44E3-8E4C-C00E6BD164BF}" dt="2021-04-14T10:46:50.423" v="201"/>
        <pc:sldMkLst>
          <pc:docMk/>
          <pc:sldMk cId="793593230" sldId="282"/>
        </pc:sldMkLst>
      </pc:sldChg>
      <pc:sldChg chg="addSp delSp modSp new">
        <pc:chgData name="Briggs Simon G - SW-CU" userId="" providerId="" clId="Web-{B5D7DEA3-29F4-44E3-8E4C-C00E6BD164BF}" dt="2021-04-14T10:49:58.436" v="282" actId="20577"/>
        <pc:sldMkLst>
          <pc:docMk/>
          <pc:sldMk cId="916819998" sldId="282"/>
        </pc:sldMkLst>
        <pc:spChg chg="mod">
          <ac:chgData name="Briggs Simon G - SW-CU" userId="" providerId="" clId="Web-{B5D7DEA3-29F4-44E3-8E4C-C00E6BD164BF}" dt="2021-04-14T10:49:58.436" v="282" actId="20577"/>
          <ac:spMkLst>
            <pc:docMk/>
            <pc:sldMk cId="916819998" sldId="282"/>
            <ac:spMk id="2" creationId="{7961098C-6371-4262-8FBB-DE0D9BD453EC}"/>
          </ac:spMkLst>
        </pc:spChg>
        <pc:spChg chg="del">
          <ac:chgData name="Briggs Simon G - SW-CU" userId="" providerId="" clId="Web-{B5D7DEA3-29F4-44E3-8E4C-C00E6BD164BF}" dt="2021-04-14T10:47:04.627" v="203"/>
          <ac:spMkLst>
            <pc:docMk/>
            <pc:sldMk cId="916819998" sldId="282"/>
            <ac:spMk id="3" creationId="{6B1792B0-839E-4FD2-917B-678E9790C3EF}"/>
          </ac:spMkLst>
        </pc:spChg>
        <pc:graphicFrameChg chg="add mod ord modGraphic">
          <ac:chgData name="Briggs Simon G - SW-CU" userId="" providerId="" clId="Web-{B5D7DEA3-29F4-44E3-8E4C-C00E6BD164BF}" dt="2021-04-14T10:47:21.331" v="204"/>
          <ac:graphicFrameMkLst>
            <pc:docMk/>
            <pc:sldMk cId="916819998" sldId="282"/>
            <ac:graphicFrameMk id="5" creationId="{33329034-2099-4A3D-9F64-74D86D4C1726}"/>
          </ac:graphicFrameMkLst>
        </pc:graphicFrameChg>
      </pc:sldChg>
      <pc:sldChg chg="addSp delSp modSp new">
        <pc:chgData name="Briggs Simon G - SW-CU" userId="" providerId="" clId="Web-{B5D7DEA3-29F4-44E3-8E4C-C00E6BD164BF}" dt="2021-04-14T10:50:42.345" v="290"/>
        <pc:sldMkLst>
          <pc:docMk/>
          <pc:sldMk cId="1963676322" sldId="283"/>
        </pc:sldMkLst>
        <pc:spChg chg="mod">
          <ac:chgData name="Briggs Simon G - SW-CU" userId="" providerId="" clId="Web-{B5D7DEA3-29F4-44E3-8E4C-C00E6BD164BF}" dt="2021-04-14T10:50:34.751" v="287" actId="20577"/>
          <ac:spMkLst>
            <pc:docMk/>
            <pc:sldMk cId="1963676322" sldId="283"/>
            <ac:spMk id="2" creationId="{BB0B59DE-ED33-448B-8107-8FBC514FB8D4}"/>
          </ac:spMkLst>
        </pc:spChg>
        <pc:spChg chg="del mod">
          <ac:chgData name="Briggs Simon G - SW-CU" userId="" providerId="" clId="Web-{B5D7DEA3-29F4-44E3-8E4C-C00E6BD164BF}" dt="2021-04-14T10:50:42.345" v="290"/>
          <ac:spMkLst>
            <pc:docMk/>
            <pc:sldMk cId="1963676322" sldId="283"/>
            <ac:spMk id="3" creationId="{622357FC-FB2D-49CB-B7D1-36B5F404BFC3}"/>
          </ac:spMkLst>
        </pc:spChg>
        <pc:graphicFrameChg chg="add mod ord modGraphic">
          <ac:chgData name="Briggs Simon G - SW-CU" userId="" providerId="" clId="Web-{B5D7DEA3-29F4-44E3-8E4C-C00E6BD164BF}" dt="2021-04-14T10:50:42.345" v="290"/>
          <ac:graphicFrameMkLst>
            <pc:docMk/>
            <pc:sldMk cId="1963676322" sldId="283"/>
            <ac:graphicFrameMk id="5" creationId="{52845A91-CFFF-43EC-8B55-22D15CDFFAC9}"/>
          </ac:graphicFrameMkLst>
        </pc:graphicFrameChg>
      </pc:sldChg>
    </pc:docChg>
  </pc:docChgLst>
  <pc:docChgLst>
    <pc:chgData clId="Web-{0AB3CA1E-CAA6-48CF-9944-C48233B128C8}"/>
    <pc:docChg chg="addSld modSld">
      <pc:chgData name="" userId="" providerId="" clId="Web-{0AB3CA1E-CAA6-48CF-9944-C48233B128C8}" dt="2021-01-19T15:10:37.454" v="207"/>
      <pc:docMkLst>
        <pc:docMk/>
      </pc:docMkLst>
      <pc:sldChg chg="addSp delSp modSp">
        <pc:chgData name="" userId="" providerId="" clId="Web-{0AB3CA1E-CAA6-48CF-9944-C48233B128C8}" dt="2021-01-19T15:07:38.956" v="146" actId="20577"/>
        <pc:sldMkLst>
          <pc:docMk/>
          <pc:sldMk cId="4027235568" sldId="263"/>
        </pc:sldMkLst>
        <pc:spChg chg="mod">
          <ac:chgData name="" userId="" providerId="" clId="Web-{0AB3CA1E-CAA6-48CF-9944-C48233B128C8}" dt="2021-01-19T15:07:38.956" v="146" actId="20577"/>
          <ac:spMkLst>
            <pc:docMk/>
            <pc:sldMk cId="4027235568" sldId="263"/>
            <ac:spMk id="2" creationId="{00000000-0000-0000-0000-000000000000}"/>
          </ac:spMkLst>
        </pc:spChg>
        <pc:spChg chg="mod">
          <ac:chgData name="" userId="" providerId="" clId="Web-{0AB3CA1E-CAA6-48CF-9944-C48233B128C8}" dt="2021-01-19T14:52:01.840" v="10" actId="14100"/>
          <ac:spMkLst>
            <pc:docMk/>
            <pc:sldMk cId="4027235568" sldId="263"/>
            <ac:spMk id="3" creationId="{00000000-0000-0000-0000-000000000000}"/>
          </ac:spMkLst>
        </pc:spChg>
        <pc:spChg chg="del mod">
          <ac:chgData name="" userId="" providerId="" clId="Web-{0AB3CA1E-CAA6-48CF-9944-C48233B128C8}" dt="2021-01-19T14:50:19.035" v="4"/>
          <ac:spMkLst>
            <pc:docMk/>
            <pc:sldMk cId="4027235568" sldId="263"/>
            <ac:spMk id="26" creationId="{5410E4F4-3514-4F5E-B8C7-A62D68384F95}"/>
          </ac:spMkLst>
        </pc:spChg>
        <pc:graphicFrameChg chg="add mod modGraphic">
          <ac:chgData name="" userId="" providerId="" clId="Web-{0AB3CA1E-CAA6-48CF-9944-C48233B128C8}" dt="2021-01-19T14:52:17.263" v="11"/>
          <ac:graphicFrameMkLst>
            <pc:docMk/>
            <pc:sldMk cId="4027235568" sldId="263"/>
            <ac:graphicFrameMk id="5" creationId="{D30FDFAD-94C0-44E4-85BA-F8ED675E2FF1}"/>
          </ac:graphicFrameMkLst>
        </pc:graphicFrameChg>
      </pc:sldChg>
      <pc:sldChg chg="addSp delSp modSp new">
        <pc:chgData name="" userId="" providerId="" clId="Web-{0AB3CA1E-CAA6-48CF-9944-C48233B128C8}" dt="2021-01-19T15:10:37.454" v="207"/>
        <pc:sldMkLst>
          <pc:docMk/>
          <pc:sldMk cId="2723313254" sldId="281"/>
        </pc:sldMkLst>
        <pc:spChg chg="mod">
          <ac:chgData name="" userId="" providerId="" clId="Web-{0AB3CA1E-CAA6-48CF-9944-C48233B128C8}" dt="2021-01-19T15:07:02.250" v="141" actId="20577"/>
          <ac:spMkLst>
            <pc:docMk/>
            <pc:sldMk cId="2723313254" sldId="281"/>
            <ac:spMk id="2" creationId="{34BFF9FC-C8B8-4706-8A68-DAEC3D7C93D1}"/>
          </ac:spMkLst>
        </pc:spChg>
        <pc:spChg chg="del">
          <ac:chgData name="" userId="" providerId="" clId="Web-{0AB3CA1E-CAA6-48CF-9944-C48233B128C8}" dt="2021-01-19T14:53:02.688" v="13"/>
          <ac:spMkLst>
            <pc:docMk/>
            <pc:sldMk cId="2723313254" sldId="281"/>
            <ac:spMk id="3" creationId="{4D9807A1-3604-4CCC-B482-F714E4A246FD}"/>
          </ac:spMkLst>
        </pc:spChg>
        <pc:spChg chg="add del mod">
          <ac:chgData name="" userId="" providerId="" clId="Web-{0AB3CA1E-CAA6-48CF-9944-C48233B128C8}" dt="2021-01-19T14:54:27.460" v="20"/>
          <ac:spMkLst>
            <pc:docMk/>
            <pc:sldMk cId="2723313254" sldId="281"/>
            <ac:spMk id="7" creationId="{32FC18CD-8C52-4D4F-BE74-EB7C8DCB002D}"/>
          </ac:spMkLst>
        </pc:spChg>
        <pc:graphicFrameChg chg="add del mod ord modGraphic">
          <ac:chgData name="" userId="" providerId="" clId="Web-{0AB3CA1E-CAA6-48CF-9944-C48233B128C8}" dt="2021-01-19T14:53:53.582" v="19"/>
          <ac:graphicFrameMkLst>
            <pc:docMk/>
            <pc:sldMk cId="2723313254" sldId="281"/>
            <ac:graphicFrameMk id="5" creationId="{5C49CA15-45B5-4E71-93BE-B760FC696DA7}"/>
          </ac:graphicFrameMkLst>
        </pc:graphicFrameChg>
        <pc:graphicFrameChg chg="add mod ord modGraphic">
          <ac:chgData name="" userId="" providerId="" clId="Web-{0AB3CA1E-CAA6-48CF-9944-C48233B128C8}" dt="2021-01-19T15:10:37.454" v="207"/>
          <ac:graphicFrameMkLst>
            <pc:docMk/>
            <pc:sldMk cId="2723313254" sldId="281"/>
            <ac:graphicFrameMk id="9" creationId="{D548413B-09AD-4160-BE08-B006D6B01ED9}"/>
          </ac:graphicFrameMkLst>
        </pc:graphicFrameChg>
      </pc:sldChg>
      <pc:sldChg chg="addSp delSp modSp new">
        <pc:chgData name="" userId="" providerId="" clId="Web-{0AB3CA1E-CAA6-48CF-9944-C48233B128C8}" dt="2021-01-19T15:06:50.250" v="135"/>
        <pc:sldMkLst>
          <pc:docMk/>
          <pc:sldMk cId="3036394992" sldId="282"/>
        </pc:sldMkLst>
        <pc:spChg chg="mod">
          <ac:chgData name="" userId="" providerId="" clId="Web-{0AB3CA1E-CAA6-48CF-9944-C48233B128C8}" dt="2021-01-19T15:06:40.311" v="133" actId="20577"/>
          <ac:spMkLst>
            <pc:docMk/>
            <pc:sldMk cId="3036394992" sldId="282"/>
            <ac:spMk id="2" creationId="{71059049-0AD9-4A51-9E9B-4DFB4FA91696}"/>
          </ac:spMkLst>
        </pc:spChg>
        <pc:spChg chg="del">
          <ac:chgData name="" userId="" providerId="" clId="Web-{0AB3CA1E-CAA6-48CF-9944-C48233B128C8}" dt="2021-01-19T15:06:43.562" v="134"/>
          <ac:spMkLst>
            <pc:docMk/>
            <pc:sldMk cId="3036394992" sldId="282"/>
            <ac:spMk id="3" creationId="{6F46D5AC-A3F2-4148-9F47-5F7A3AC48F6B}"/>
          </ac:spMkLst>
        </pc:spChg>
        <pc:graphicFrameChg chg="add mod ord modGraphic">
          <ac:chgData name="" userId="" providerId="" clId="Web-{0AB3CA1E-CAA6-48CF-9944-C48233B128C8}" dt="2021-01-19T15:06:50.250" v="135"/>
          <ac:graphicFrameMkLst>
            <pc:docMk/>
            <pc:sldMk cId="3036394992" sldId="282"/>
            <ac:graphicFrameMk id="5" creationId="{AEA6A010-8BDA-4333-A269-5AFEDCCF1F15}"/>
          </ac:graphicFrameMkLst>
        </pc:graphicFrameChg>
      </pc:sldChg>
      <pc:sldChg chg="addSp delSp modSp new">
        <pc:chgData name="" userId="" providerId="" clId="Web-{0AB3CA1E-CAA6-48CF-9944-C48233B128C8}" dt="2021-01-19T15:09:59.029" v="200"/>
        <pc:sldMkLst>
          <pc:docMk/>
          <pc:sldMk cId="2395623316" sldId="283"/>
        </pc:sldMkLst>
        <pc:spChg chg="mod">
          <ac:chgData name="" userId="" providerId="" clId="Web-{0AB3CA1E-CAA6-48CF-9944-C48233B128C8}" dt="2021-01-19T15:08:34.007" v="183" actId="20577"/>
          <ac:spMkLst>
            <pc:docMk/>
            <pc:sldMk cId="2395623316" sldId="283"/>
            <ac:spMk id="2" creationId="{BAF93815-F649-4565-8140-4A62E446BC8A}"/>
          </ac:spMkLst>
        </pc:spChg>
        <pc:spChg chg="del">
          <ac:chgData name="" userId="" providerId="" clId="Web-{0AB3CA1E-CAA6-48CF-9944-C48233B128C8}" dt="2021-01-19T15:08:36.320" v="184"/>
          <ac:spMkLst>
            <pc:docMk/>
            <pc:sldMk cId="2395623316" sldId="283"/>
            <ac:spMk id="3" creationId="{8997F309-66AB-419C-A5AE-98F4A741EC3B}"/>
          </ac:spMkLst>
        </pc:spChg>
        <pc:graphicFrameChg chg="add mod ord modGraphic">
          <ac:chgData name="" userId="" providerId="" clId="Web-{0AB3CA1E-CAA6-48CF-9944-C48233B128C8}" dt="2021-01-19T15:09:59.029" v="200"/>
          <ac:graphicFrameMkLst>
            <pc:docMk/>
            <pc:sldMk cId="2395623316" sldId="283"/>
            <ac:graphicFrameMk id="5" creationId="{AADED988-AA34-4ACE-9006-CF3644F8B29F}"/>
          </ac:graphicFrameMkLst>
        </pc:graphicFrameChg>
      </pc:sldChg>
    </pc:docChg>
  </pc:docChgLst>
  <pc:docChgLst>
    <pc:chgData clId="Web-{DACB02B8-96C4-4A1E-B72C-58F584BB14DF}"/>
    <pc:docChg chg="addSld modSld">
      <pc:chgData name="" userId="" providerId="" clId="Web-{DACB02B8-96C4-4A1E-B72C-58F584BB14DF}" dt="2021-01-14T14:42:11.047" v="1433" actId="20577"/>
      <pc:docMkLst>
        <pc:docMk/>
      </pc:docMkLst>
      <pc:sldChg chg="modSp">
        <pc:chgData name="" userId="" providerId="" clId="Web-{DACB02B8-96C4-4A1E-B72C-58F584BB14DF}" dt="2021-01-14T14:11:38.097" v="474" actId="20577"/>
        <pc:sldMkLst>
          <pc:docMk/>
          <pc:sldMk cId="4033231122" sldId="261"/>
        </pc:sldMkLst>
        <pc:spChg chg="mod">
          <ac:chgData name="" userId="" providerId="" clId="Web-{DACB02B8-96C4-4A1E-B72C-58F584BB14DF}" dt="2021-01-14T14:11:38.097" v="474" actId="20577"/>
          <ac:spMkLst>
            <pc:docMk/>
            <pc:sldMk cId="4033231122" sldId="261"/>
            <ac:spMk id="3" creationId="{00000000-0000-0000-0000-000000000000}"/>
          </ac:spMkLst>
        </pc:spChg>
      </pc:sldChg>
      <pc:sldChg chg="modSp new">
        <pc:chgData name="" userId="" providerId="" clId="Web-{DACB02B8-96C4-4A1E-B72C-58F584BB14DF}" dt="2021-01-14T14:32:44.856" v="1363" actId="20577"/>
        <pc:sldMkLst>
          <pc:docMk/>
          <pc:sldMk cId="3043013346" sldId="276"/>
        </pc:sldMkLst>
        <pc:spChg chg="mod">
          <ac:chgData name="" userId="" providerId="" clId="Web-{DACB02B8-96C4-4A1E-B72C-58F584BB14DF}" dt="2021-01-14T14:09:06.206" v="413" actId="20577"/>
          <ac:spMkLst>
            <pc:docMk/>
            <pc:sldMk cId="3043013346" sldId="276"/>
            <ac:spMk id="2" creationId="{294178F2-4C34-4B8B-BD96-3376B91970D3}"/>
          </ac:spMkLst>
        </pc:spChg>
        <pc:spChg chg="mod">
          <ac:chgData name="" userId="" providerId="" clId="Web-{DACB02B8-96C4-4A1E-B72C-58F584BB14DF}" dt="2021-01-14T14:32:44.856" v="1363" actId="20577"/>
          <ac:spMkLst>
            <pc:docMk/>
            <pc:sldMk cId="3043013346" sldId="276"/>
            <ac:spMk id="3" creationId="{3887CA5E-05CE-4555-8500-21EB6653AD59}"/>
          </ac:spMkLst>
        </pc:spChg>
      </pc:sldChg>
      <pc:sldChg chg="modSp new">
        <pc:chgData name="" userId="" providerId="" clId="Web-{DACB02B8-96C4-4A1E-B72C-58F584BB14DF}" dt="2021-01-14T14:42:11.047" v="1433" actId="20577"/>
        <pc:sldMkLst>
          <pc:docMk/>
          <pc:sldMk cId="4086836936" sldId="277"/>
        </pc:sldMkLst>
        <pc:spChg chg="mod">
          <ac:chgData name="" userId="" providerId="" clId="Web-{DACB02B8-96C4-4A1E-B72C-58F584BB14DF}" dt="2021-01-14T14:36:36.498" v="1428" actId="20577"/>
          <ac:spMkLst>
            <pc:docMk/>
            <pc:sldMk cId="4086836936" sldId="277"/>
            <ac:spMk id="2" creationId="{4BE66F7E-81BD-422D-B771-21A77ED327BF}"/>
          </ac:spMkLst>
        </pc:spChg>
        <pc:spChg chg="mod">
          <ac:chgData name="" userId="" providerId="" clId="Web-{DACB02B8-96C4-4A1E-B72C-58F584BB14DF}" dt="2021-01-14T14:42:11.047" v="1433" actId="20577"/>
          <ac:spMkLst>
            <pc:docMk/>
            <pc:sldMk cId="4086836936" sldId="277"/>
            <ac:spMk id="3" creationId="{FAF10BA4-A5B9-4EC8-90F6-8AD047FA1572}"/>
          </ac:spMkLst>
        </pc:spChg>
      </pc:sldChg>
    </pc:docChg>
  </pc:docChgLst>
  <pc:docChgLst>
    <pc:chgData clId="Web-{0F806C2C-E24C-4E63-8AD4-9D4CCEFEA2CB}"/>
    <pc:docChg chg="addSld delSld modSld sldOrd">
      <pc:chgData name="" userId="" providerId="" clId="Web-{0F806C2C-E24C-4E63-8AD4-9D4CCEFEA2CB}" dt="2021-01-11T15:57:15.611" v="202" actId="20577"/>
      <pc:docMkLst>
        <pc:docMk/>
      </pc:docMkLst>
      <pc:sldChg chg="modSp">
        <pc:chgData name="" userId="" providerId="" clId="Web-{0F806C2C-E24C-4E63-8AD4-9D4CCEFEA2CB}" dt="2021-01-11T15:52:47.278" v="106" actId="20577"/>
        <pc:sldMkLst>
          <pc:docMk/>
          <pc:sldMk cId="1359605629" sldId="260"/>
        </pc:sldMkLst>
        <pc:spChg chg="mod">
          <ac:chgData name="" userId="" providerId="" clId="Web-{0F806C2C-E24C-4E63-8AD4-9D4CCEFEA2CB}" dt="2021-01-11T15:52:47.278" v="106" actId="20577"/>
          <ac:spMkLst>
            <pc:docMk/>
            <pc:sldMk cId="1359605629" sldId="260"/>
            <ac:spMk id="3" creationId="{00000000-0000-0000-0000-000000000000}"/>
          </ac:spMkLst>
        </pc:spChg>
      </pc:sldChg>
      <pc:sldChg chg="modSp">
        <pc:chgData name="" userId="" providerId="" clId="Web-{0F806C2C-E24C-4E63-8AD4-9D4CCEFEA2CB}" dt="2021-01-11T15:53:08.764" v="124" actId="20577"/>
        <pc:sldMkLst>
          <pc:docMk/>
          <pc:sldMk cId="931056401" sldId="264"/>
        </pc:sldMkLst>
        <pc:spChg chg="mod">
          <ac:chgData name="" userId="" providerId="" clId="Web-{0F806C2C-E24C-4E63-8AD4-9D4CCEFEA2CB}" dt="2021-01-11T15:53:08.764" v="124" actId="20577"/>
          <ac:spMkLst>
            <pc:docMk/>
            <pc:sldMk cId="931056401" sldId="264"/>
            <ac:spMk id="3" creationId="{3D3A325A-35AE-45CD-9649-A5A0B64D17CE}"/>
          </ac:spMkLst>
        </pc:spChg>
      </pc:sldChg>
      <pc:sldChg chg="del">
        <pc:chgData name="" userId="" providerId="" clId="Web-{0F806C2C-E24C-4E63-8AD4-9D4CCEFEA2CB}" dt="2021-01-11T15:43:42.753" v="0"/>
        <pc:sldMkLst>
          <pc:docMk/>
          <pc:sldMk cId="666469200" sldId="265"/>
        </pc:sldMkLst>
      </pc:sldChg>
      <pc:sldChg chg="modSp ord">
        <pc:chgData name="" userId="" providerId="" clId="Web-{0F806C2C-E24C-4E63-8AD4-9D4CCEFEA2CB}" dt="2021-01-11T15:44:40.351" v="18"/>
        <pc:sldMkLst>
          <pc:docMk/>
          <pc:sldMk cId="2384367333" sldId="267"/>
        </pc:sldMkLst>
        <pc:graphicFrameChg chg="mod modGraphic">
          <ac:chgData name="" userId="" providerId="" clId="Web-{0F806C2C-E24C-4E63-8AD4-9D4CCEFEA2CB}" dt="2021-01-11T15:44:21.912" v="17"/>
          <ac:graphicFrameMkLst>
            <pc:docMk/>
            <pc:sldMk cId="2384367333" sldId="267"/>
            <ac:graphicFrameMk id="4" creationId="{EBA9B074-A0A0-43D7-AE12-705AD736F3E1}"/>
          </ac:graphicFrameMkLst>
        </pc:graphicFrameChg>
      </pc:sldChg>
      <pc:sldChg chg="new del">
        <pc:chgData name="" userId="" providerId="" clId="Web-{0F806C2C-E24C-4E63-8AD4-9D4CCEFEA2CB}" dt="2021-01-11T15:54:50.397" v="128"/>
        <pc:sldMkLst>
          <pc:docMk/>
          <pc:sldMk cId="1851913214" sldId="268"/>
        </pc:sldMkLst>
      </pc:sldChg>
      <pc:sldChg chg="modSp new">
        <pc:chgData name="" userId="" providerId="" clId="Web-{0F806C2C-E24C-4E63-8AD4-9D4CCEFEA2CB}" dt="2021-01-11T15:56:51.937" v="200" actId="20577"/>
        <pc:sldMkLst>
          <pc:docMk/>
          <pc:sldMk cId="1282330503" sldId="269"/>
        </pc:sldMkLst>
        <pc:spChg chg="mod">
          <ac:chgData name="" userId="" providerId="" clId="Web-{0F806C2C-E24C-4E63-8AD4-9D4CCEFEA2CB}" dt="2021-01-11T15:55:02.054" v="160" actId="20577"/>
          <ac:spMkLst>
            <pc:docMk/>
            <pc:sldMk cId="1282330503" sldId="269"/>
            <ac:spMk id="2" creationId="{992EB97E-6027-4C07-9E08-AFB2E84B4355}"/>
          </ac:spMkLst>
        </pc:spChg>
        <pc:spChg chg="mod">
          <ac:chgData name="" userId="" providerId="" clId="Web-{0F806C2C-E24C-4E63-8AD4-9D4CCEFEA2CB}" dt="2021-01-11T15:56:51.937" v="200" actId="20577"/>
          <ac:spMkLst>
            <pc:docMk/>
            <pc:sldMk cId="1282330503" sldId="269"/>
            <ac:spMk id="3" creationId="{F6C1ECC5-A95E-4792-BF3D-AC4DB9071AD1}"/>
          </ac:spMkLst>
        </pc:spChg>
      </pc:sldChg>
    </pc:docChg>
  </pc:docChgLst>
  <pc:docChgLst>
    <pc:chgData clId="Web-{C77AE2F5-700C-4F8D-9246-F8074EF61838}"/>
    <pc:docChg chg="modSld">
      <pc:chgData name="" userId="" providerId="" clId="Web-{C77AE2F5-700C-4F8D-9246-F8074EF61838}" dt="2021-01-20T16:11:13.637" v="214" actId="20577"/>
      <pc:docMkLst>
        <pc:docMk/>
      </pc:docMkLst>
      <pc:sldChg chg="modSp">
        <pc:chgData name="" userId="" providerId="" clId="Web-{C77AE2F5-700C-4F8D-9246-F8074EF61838}" dt="2021-01-20T16:11:13.637" v="214" actId="20577"/>
        <pc:sldMkLst>
          <pc:docMk/>
          <pc:sldMk cId="4033231122" sldId="261"/>
        </pc:sldMkLst>
        <pc:spChg chg="mod">
          <ac:chgData name="" userId="" providerId="" clId="Web-{C77AE2F5-700C-4F8D-9246-F8074EF61838}" dt="2021-01-20T16:11:13.637" v="214" actId="20577"/>
          <ac:spMkLst>
            <pc:docMk/>
            <pc:sldMk cId="4033231122" sldId="261"/>
            <ac:spMk id="3" creationId="{00000000-0000-0000-0000-000000000000}"/>
          </ac:spMkLst>
        </pc:spChg>
      </pc:sldChg>
    </pc:docChg>
  </pc:docChgLst>
  <pc:docChgLst>
    <pc:chgData clId="Web-{B3B039F0-B392-4915-B695-682350AA90B3}"/>
    <pc:docChg chg="addSld delSld modSld sldOrd">
      <pc:chgData name="" userId="" providerId="" clId="Web-{B3B039F0-B392-4915-B695-682350AA90B3}" dt="2021-01-11T17:17:47.695" v="1737" actId="20577"/>
      <pc:docMkLst>
        <pc:docMk/>
      </pc:docMkLst>
      <pc:sldChg chg="modSp">
        <pc:chgData name="" userId="" providerId="" clId="Web-{B3B039F0-B392-4915-B695-682350AA90B3}" dt="2021-01-11T16:55:57.345" v="1356" actId="1076"/>
        <pc:sldMkLst>
          <pc:docMk/>
          <pc:sldMk cId="1422404307" sldId="259"/>
        </pc:sldMkLst>
        <pc:spChg chg="mod">
          <ac:chgData name="" userId="" providerId="" clId="Web-{B3B039F0-B392-4915-B695-682350AA90B3}" dt="2021-01-11T16:55:48.548" v="1353" actId="20577"/>
          <ac:spMkLst>
            <pc:docMk/>
            <pc:sldMk cId="1422404307" sldId="259"/>
            <ac:spMk id="6" creationId="{26138099-0723-40AB-89DB-F8B13D79C42F}"/>
          </ac:spMkLst>
        </pc:spChg>
        <pc:picChg chg="mod">
          <ac:chgData name="" userId="" providerId="" clId="Web-{B3B039F0-B392-4915-B695-682350AA90B3}" dt="2021-01-11T16:55:57.345" v="1356" actId="1076"/>
          <ac:picMkLst>
            <pc:docMk/>
            <pc:sldMk cId="1422404307" sldId="259"/>
            <ac:picMk id="4" creationId="{67D712E2-F034-49F6-8A26-3DF3162F3342}"/>
          </ac:picMkLst>
        </pc:picChg>
      </pc:sldChg>
      <pc:sldChg chg="del">
        <pc:chgData name="" userId="" providerId="" clId="Web-{B3B039F0-B392-4915-B695-682350AA90B3}" dt="2021-01-11T16:55:29.015" v="1352"/>
        <pc:sldMkLst>
          <pc:docMk/>
          <pc:sldMk cId="1359605629" sldId="260"/>
        </pc:sldMkLst>
      </pc:sldChg>
      <pc:sldChg chg="modSp">
        <pc:chgData name="" userId="" providerId="" clId="Web-{B3B039F0-B392-4915-B695-682350AA90B3}" dt="2021-01-11T17:17:47.695" v="1736" actId="20577"/>
        <pc:sldMkLst>
          <pc:docMk/>
          <pc:sldMk cId="4033231122" sldId="261"/>
        </pc:sldMkLst>
        <pc:spChg chg="mod">
          <ac:chgData name="" userId="" providerId="" clId="Web-{B3B039F0-B392-4915-B695-682350AA90B3}" dt="2021-01-11T17:17:47.695" v="1736" actId="20577"/>
          <ac:spMkLst>
            <pc:docMk/>
            <pc:sldMk cId="4033231122" sldId="261"/>
            <ac:spMk id="2" creationId="{00000000-0000-0000-0000-000000000000}"/>
          </ac:spMkLst>
        </pc:spChg>
      </pc:sldChg>
      <pc:sldChg chg="del">
        <pc:chgData name="" userId="" providerId="" clId="Web-{B3B039F0-B392-4915-B695-682350AA90B3}" dt="2021-01-11T16:41:33.259" v="983"/>
        <pc:sldMkLst>
          <pc:docMk/>
          <pc:sldMk cId="931056401" sldId="264"/>
        </pc:sldMkLst>
      </pc:sldChg>
      <pc:sldChg chg="del">
        <pc:chgData name="" userId="" providerId="" clId="Web-{B3B039F0-B392-4915-B695-682350AA90B3}" dt="2021-01-11T16:39:53.531" v="954"/>
        <pc:sldMkLst>
          <pc:docMk/>
          <pc:sldMk cId="2384367333" sldId="267"/>
        </pc:sldMkLst>
      </pc:sldChg>
      <pc:sldChg chg="addSp delSp modSp">
        <pc:chgData name="" userId="" providerId="" clId="Web-{B3B039F0-B392-4915-B695-682350AA90B3}" dt="2021-01-11T17:16:12.420" v="1725" actId="20577"/>
        <pc:sldMkLst>
          <pc:docMk/>
          <pc:sldMk cId="1282330503" sldId="269"/>
        </pc:sldMkLst>
        <pc:spChg chg="mod">
          <ac:chgData name="" userId="" providerId="" clId="Web-{B3B039F0-B392-4915-B695-682350AA90B3}" dt="2021-01-11T16:41:04.522" v="973" actId="20577"/>
          <ac:spMkLst>
            <pc:docMk/>
            <pc:sldMk cId="1282330503" sldId="269"/>
            <ac:spMk id="2" creationId="{992EB97E-6027-4C07-9E08-AFB2E84B4355}"/>
          </ac:spMkLst>
        </pc:spChg>
        <pc:spChg chg="mod">
          <ac:chgData name="" userId="" providerId="" clId="Web-{B3B039F0-B392-4915-B695-682350AA90B3}" dt="2021-01-11T17:16:12.420" v="1725" actId="20577"/>
          <ac:spMkLst>
            <pc:docMk/>
            <pc:sldMk cId="1282330503" sldId="269"/>
            <ac:spMk id="3" creationId="{F6C1ECC5-A95E-4792-BF3D-AC4DB9071AD1}"/>
          </ac:spMkLst>
        </pc:spChg>
        <pc:spChg chg="add del mod">
          <ac:chgData name="" userId="" providerId="" clId="Web-{B3B039F0-B392-4915-B695-682350AA90B3}" dt="2021-01-11T16:47:34.983" v="1161"/>
          <ac:spMkLst>
            <pc:docMk/>
            <pc:sldMk cId="1282330503" sldId="269"/>
            <ac:spMk id="6" creationId="{36C6FAB0-16C7-495B-96AC-245BA45A6801}"/>
          </ac:spMkLst>
        </pc:spChg>
        <pc:spChg chg="add del mod">
          <ac:chgData name="" userId="" providerId="" clId="Web-{B3B039F0-B392-4915-B695-682350AA90B3}" dt="2021-01-11T16:47:20.638" v="1158"/>
          <ac:spMkLst>
            <pc:docMk/>
            <pc:sldMk cId="1282330503" sldId="269"/>
            <ac:spMk id="9" creationId="{71A20840-7E95-457D-A250-99E88EB6B701}"/>
          </ac:spMkLst>
        </pc:spChg>
        <pc:graphicFrameChg chg="add mod modGraphic">
          <ac:chgData name="" userId="" providerId="" clId="Web-{B3B039F0-B392-4915-B695-682350AA90B3}" dt="2021-01-11T16:57:23.026" v="1457" actId="1076"/>
          <ac:graphicFrameMkLst>
            <pc:docMk/>
            <pc:sldMk cId="1282330503" sldId="269"/>
            <ac:graphicFrameMk id="5" creationId="{6A2C3BC8-018D-4CFF-91E1-BA27BA3D2605}"/>
          </ac:graphicFrameMkLst>
        </pc:graphicFrameChg>
        <pc:graphicFrameChg chg="add mod modGraphic">
          <ac:chgData name="" userId="" providerId="" clId="Web-{B3B039F0-B392-4915-B695-682350AA90B3}" dt="2021-01-11T16:57:16.275" v="1456" actId="1076"/>
          <ac:graphicFrameMkLst>
            <pc:docMk/>
            <pc:sldMk cId="1282330503" sldId="269"/>
            <ac:graphicFrameMk id="8" creationId="{E7137165-F448-4AD5-BB1F-F506AF9E8966}"/>
          </ac:graphicFrameMkLst>
        </pc:graphicFrameChg>
      </pc:sldChg>
      <pc:sldChg chg="new del">
        <pc:chgData name="" userId="" providerId="" clId="Web-{B3B039F0-B392-4915-B695-682350AA90B3}" dt="2021-01-11T16:16:57.331" v="2"/>
        <pc:sldMkLst>
          <pc:docMk/>
          <pc:sldMk cId="1920921881" sldId="270"/>
        </pc:sldMkLst>
      </pc:sldChg>
      <pc:sldChg chg="modSp new ord">
        <pc:chgData name="" userId="" providerId="" clId="Web-{B3B039F0-B392-4915-B695-682350AA90B3}" dt="2021-01-11T17:17:32.303" v="1729"/>
        <pc:sldMkLst>
          <pc:docMk/>
          <pc:sldMk cId="2061135092" sldId="270"/>
        </pc:sldMkLst>
        <pc:spChg chg="mod">
          <ac:chgData name="" userId="" providerId="" clId="Web-{B3B039F0-B392-4915-B695-682350AA90B3}" dt="2021-01-11T16:43:21.926" v="1033" actId="20577"/>
          <ac:spMkLst>
            <pc:docMk/>
            <pc:sldMk cId="2061135092" sldId="270"/>
            <ac:spMk id="2" creationId="{40A647C5-4418-455B-A667-112647843D1D}"/>
          </ac:spMkLst>
        </pc:spChg>
      </pc:sldChg>
      <pc:sldChg chg="new del">
        <pc:chgData name="" userId="" providerId="" clId="Web-{B3B039F0-B392-4915-B695-682350AA90B3}" dt="2021-01-11T17:16:27.890" v="1727"/>
        <pc:sldMkLst>
          <pc:docMk/>
          <pc:sldMk cId="1248011638" sldId="271"/>
        </pc:sldMkLst>
      </pc:sldChg>
      <pc:sldChg chg="addSp modSp new del">
        <pc:chgData name="" userId="" providerId="" clId="Web-{B3B039F0-B392-4915-B695-682350AA90B3}" dt="2021-01-11T16:40:38.473" v="955"/>
        <pc:sldMkLst>
          <pc:docMk/>
          <pc:sldMk cId="2438599036" sldId="271"/>
        </pc:sldMkLst>
        <pc:spChg chg="add mod">
          <ac:chgData name="" userId="" providerId="" clId="Web-{B3B039F0-B392-4915-B695-682350AA90B3}" dt="2021-01-11T16:17:04.456" v="5"/>
          <ac:spMkLst>
            <pc:docMk/>
            <pc:sldMk cId="2438599036" sldId="271"/>
            <ac:spMk id="4" creationId="{B0FAC61F-BDD5-430F-93BF-3237DB4D5A6D}"/>
          </ac:spMkLst>
        </pc:spChg>
        <pc:graphicFrameChg chg="add mod modGraphic">
          <ac:chgData name="" userId="" providerId="" clId="Web-{B3B039F0-B392-4915-B695-682350AA90B3}" dt="2021-01-11T16:19:35.534" v="826"/>
          <ac:graphicFrameMkLst>
            <pc:docMk/>
            <pc:sldMk cId="2438599036" sldId="271"/>
            <ac:graphicFrameMk id="3" creationId="{C03E33E9-21DD-4767-83D6-A43453A60D3F}"/>
          </ac:graphicFrameMkLst>
        </pc:graphicFrameChg>
      </pc:sldChg>
    </pc:docChg>
  </pc:docChgLst>
  <pc:docChgLst>
    <pc:chgData name="Kerr Charlotte - SW-CU" clId="Web-{1B78A0B8-358B-4C41-95B1-D65D3E96045B}"/>
    <pc:docChg chg="addSld delSld modSld">
      <pc:chgData name="Kerr Charlotte - SW-CU" userId="" providerId="" clId="Web-{1B78A0B8-358B-4C41-95B1-D65D3E96045B}" dt="2021-04-13T12:26:07.261" v="307" actId="20577"/>
      <pc:docMkLst>
        <pc:docMk/>
      </pc:docMkLst>
      <pc:sldChg chg="modSp">
        <pc:chgData name="Kerr Charlotte - SW-CU" userId="" providerId="" clId="Web-{1B78A0B8-358B-4C41-95B1-D65D3E96045B}" dt="2021-04-13T11:22:13.649" v="9" actId="20577"/>
        <pc:sldMkLst>
          <pc:docMk/>
          <pc:sldMk cId="1282330503" sldId="269"/>
        </pc:sldMkLst>
        <pc:spChg chg="mod">
          <ac:chgData name="Kerr Charlotte - SW-CU" userId="" providerId="" clId="Web-{1B78A0B8-358B-4C41-95B1-D65D3E96045B}" dt="2021-04-13T11:22:13.649" v="9" actId="20577"/>
          <ac:spMkLst>
            <pc:docMk/>
            <pc:sldMk cId="1282330503" sldId="269"/>
            <ac:spMk id="9" creationId="{CA9360C4-A78A-46D4-B25D-9EC3B48EED9D}"/>
          </ac:spMkLst>
        </pc:spChg>
      </pc:sldChg>
      <pc:sldChg chg="addSp modSp">
        <pc:chgData name="Kerr Charlotte - SW-CU" userId="" providerId="" clId="Web-{1B78A0B8-358B-4C41-95B1-D65D3E96045B}" dt="2021-04-13T12:16:19.557" v="135" actId="20577"/>
        <pc:sldMkLst>
          <pc:docMk/>
          <pc:sldMk cId="1308901998" sldId="272"/>
        </pc:sldMkLst>
        <pc:spChg chg="mod">
          <ac:chgData name="Kerr Charlotte - SW-CU" userId="" providerId="" clId="Web-{1B78A0B8-358B-4C41-95B1-D65D3E96045B}" dt="2021-04-13T12:15:12.020" v="115" actId="20577"/>
          <ac:spMkLst>
            <pc:docMk/>
            <pc:sldMk cId="1308901998" sldId="272"/>
            <ac:spMk id="3" creationId="{00000000-0000-0000-0000-000000000000}"/>
          </ac:spMkLst>
        </pc:spChg>
        <pc:spChg chg="add mod">
          <ac:chgData name="Kerr Charlotte - SW-CU" userId="" providerId="" clId="Web-{1B78A0B8-358B-4C41-95B1-D65D3E96045B}" dt="2021-04-13T12:15:36.397" v="124" actId="1076"/>
          <ac:spMkLst>
            <pc:docMk/>
            <pc:sldMk cId="1308901998" sldId="272"/>
            <ac:spMk id="5" creationId="{3EA49BBA-DA10-4173-9BDF-5DBD1A95C8B3}"/>
          </ac:spMkLst>
        </pc:spChg>
        <pc:spChg chg="add mod">
          <ac:chgData name="Kerr Charlotte - SW-CU" userId="" providerId="" clId="Web-{1B78A0B8-358B-4C41-95B1-D65D3E96045B}" dt="2021-04-13T12:16:19.557" v="135" actId="20577"/>
          <ac:spMkLst>
            <pc:docMk/>
            <pc:sldMk cId="1308901998" sldId="272"/>
            <ac:spMk id="6" creationId="{C71EDDFB-5EA3-4086-86B8-655D4EC5538D}"/>
          </ac:spMkLst>
        </pc:spChg>
      </pc:sldChg>
      <pc:sldChg chg="addSp delSp modSp new">
        <pc:chgData name="Kerr Charlotte - SW-CU" userId="" providerId="" clId="Web-{1B78A0B8-358B-4C41-95B1-D65D3E96045B}" dt="2021-04-13T12:26:07.261" v="307" actId="20577"/>
        <pc:sldMkLst>
          <pc:docMk/>
          <pc:sldMk cId="1006573585" sldId="281"/>
        </pc:sldMkLst>
        <pc:spChg chg="mod">
          <ac:chgData name="Kerr Charlotte - SW-CU" userId="" providerId="" clId="Web-{1B78A0B8-358B-4C41-95B1-D65D3E96045B}" dt="2021-04-13T11:52:13.613" v="68" actId="14100"/>
          <ac:spMkLst>
            <pc:docMk/>
            <pc:sldMk cId="1006573585" sldId="281"/>
            <ac:spMk id="2" creationId="{B4CB2E16-685D-40E7-B2A9-2D26A279C9D6}"/>
          </ac:spMkLst>
        </pc:spChg>
        <pc:spChg chg="del mod">
          <ac:chgData name="Kerr Charlotte - SW-CU" userId="" providerId="" clId="Web-{1B78A0B8-358B-4C41-95B1-D65D3E96045B}" dt="2021-04-13T11:52:06.003" v="66"/>
          <ac:spMkLst>
            <pc:docMk/>
            <pc:sldMk cId="1006573585" sldId="281"/>
            <ac:spMk id="3" creationId="{5DC83DD3-DAB4-41D1-AF43-75F825954881}"/>
          </ac:spMkLst>
        </pc:spChg>
        <pc:spChg chg="add del mod">
          <ac:chgData name="Kerr Charlotte - SW-CU" userId="" providerId="" clId="Web-{1B78A0B8-358B-4C41-95B1-D65D3E96045B}" dt="2021-04-13T11:23:40.431" v="64"/>
          <ac:spMkLst>
            <pc:docMk/>
            <pc:sldMk cId="1006573585" sldId="281"/>
            <ac:spMk id="5" creationId="{6E8217B7-6E4B-4E6C-BF4C-FBC103D6164F}"/>
          </ac:spMkLst>
        </pc:spChg>
        <pc:spChg chg="add mod">
          <ac:chgData name="Kerr Charlotte - SW-CU" userId="" providerId="" clId="Web-{1B78A0B8-358B-4C41-95B1-D65D3E96045B}" dt="2021-04-13T12:26:07.261" v="307" actId="20577"/>
          <ac:spMkLst>
            <pc:docMk/>
            <pc:sldMk cId="1006573585" sldId="281"/>
            <ac:spMk id="5" creationId="{CDB4F72E-1475-4BDD-A44E-CF8FC2E57006}"/>
          </ac:spMkLst>
        </pc:spChg>
        <pc:picChg chg="add mod ord">
          <ac:chgData name="Kerr Charlotte - SW-CU" userId="" providerId="" clId="Web-{1B78A0B8-358B-4C41-95B1-D65D3E96045B}" dt="2021-04-13T11:52:15.847" v="69" actId="1076"/>
          <ac:picMkLst>
            <pc:docMk/>
            <pc:sldMk cId="1006573585" sldId="281"/>
            <ac:picMk id="4" creationId="{971690E4-4B02-4FB3-8FAC-7D0A64556F7C}"/>
          </ac:picMkLst>
        </pc:picChg>
      </pc:sldChg>
      <pc:sldChg chg="modSp new del">
        <pc:chgData name="Kerr Charlotte - SW-CU" userId="" providerId="" clId="Web-{1B78A0B8-358B-4C41-95B1-D65D3E96045B}" dt="2021-04-13T12:11:32.003" v="91"/>
        <pc:sldMkLst>
          <pc:docMk/>
          <pc:sldMk cId="2298556124" sldId="282"/>
        </pc:sldMkLst>
        <pc:spChg chg="mod">
          <ac:chgData name="Kerr Charlotte - SW-CU" userId="" providerId="" clId="Web-{1B78A0B8-358B-4C41-95B1-D65D3E96045B}" dt="2021-04-13T11:57:07.543" v="90" actId="20577"/>
          <ac:spMkLst>
            <pc:docMk/>
            <pc:sldMk cId="2298556124" sldId="282"/>
            <ac:spMk id="2" creationId="{E2A3118F-ED94-4762-AD6B-CA3147AC8BB6}"/>
          </ac:spMkLst>
        </pc:spChg>
      </pc:sldChg>
    </pc:docChg>
  </pc:docChgLst>
  <pc:docChgLst>
    <pc:chgData name="Kerr Charlotte - SW-CU" clId="Web-{E680E3D9-2BC1-4E55-BE50-12C58AE558DA}"/>
    <pc:docChg chg="addSld modSld">
      <pc:chgData name="Kerr Charlotte - SW-CU" userId="" providerId="" clId="Web-{E680E3D9-2BC1-4E55-BE50-12C58AE558DA}" dt="2021-04-10T14:19:24.753" v="365" actId="20577"/>
      <pc:docMkLst>
        <pc:docMk/>
      </pc:docMkLst>
      <pc:sldChg chg="modSp">
        <pc:chgData name="Kerr Charlotte - SW-CU" userId="" providerId="" clId="Web-{E680E3D9-2BC1-4E55-BE50-12C58AE558DA}" dt="2021-04-10T14:15:23.004" v="271" actId="20577"/>
        <pc:sldMkLst>
          <pc:docMk/>
          <pc:sldMk cId="691545428" sldId="257"/>
        </pc:sldMkLst>
        <pc:spChg chg="mod">
          <ac:chgData name="Kerr Charlotte - SW-CU" userId="" providerId="" clId="Web-{E680E3D9-2BC1-4E55-BE50-12C58AE558DA}" dt="2021-04-10T14:15:23.004" v="271" actId="20577"/>
          <ac:spMkLst>
            <pc:docMk/>
            <pc:sldMk cId="691545428" sldId="257"/>
            <ac:spMk id="3" creationId="{00000000-0000-0000-0000-000000000000}"/>
          </ac:spMkLst>
        </pc:spChg>
      </pc:sldChg>
      <pc:sldChg chg="delSp modSp">
        <pc:chgData name="Kerr Charlotte - SW-CU" userId="" providerId="" clId="Web-{E680E3D9-2BC1-4E55-BE50-12C58AE558DA}" dt="2021-04-10T14:17:16.245" v="352" actId="20577"/>
        <pc:sldMkLst>
          <pc:docMk/>
          <pc:sldMk cId="1282330503" sldId="269"/>
        </pc:sldMkLst>
        <pc:spChg chg="mod">
          <ac:chgData name="Kerr Charlotte - SW-CU" userId="" providerId="" clId="Web-{E680E3D9-2BC1-4E55-BE50-12C58AE558DA}" dt="2021-04-10T14:17:16.245" v="352" actId="20577"/>
          <ac:spMkLst>
            <pc:docMk/>
            <pc:sldMk cId="1282330503" sldId="269"/>
            <ac:spMk id="2" creationId="{992EB97E-6027-4C07-9E08-AFB2E84B4355}"/>
          </ac:spMkLst>
        </pc:spChg>
        <pc:spChg chg="mod">
          <ac:chgData name="Kerr Charlotte - SW-CU" userId="" providerId="" clId="Web-{E680E3D9-2BC1-4E55-BE50-12C58AE558DA}" dt="2021-04-10T14:16:54.478" v="330" actId="1076"/>
          <ac:spMkLst>
            <pc:docMk/>
            <pc:sldMk cId="1282330503" sldId="269"/>
            <ac:spMk id="9" creationId="{CA9360C4-A78A-46D4-B25D-9EC3B48EED9D}"/>
          </ac:spMkLst>
        </pc:spChg>
        <pc:spChg chg="mod">
          <ac:chgData name="Kerr Charlotte - SW-CU" userId="" providerId="" clId="Web-{E680E3D9-2BC1-4E55-BE50-12C58AE558DA}" dt="2021-04-10T14:16:48.509" v="329" actId="20577"/>
          <ac:spMkLst>
            <pc:docMk/>
            <pc:sldMk cId="1282330503" sldId="269"/>
            <ac:spMk id="10" creationId="{535C7738-2AA6-4FF1-BB91-FE66965889E3}"/>
          </ac:spMkLst>
        </pc:spChg>
        <pc:graphicFrameChg chg="del">
          <ac:chgData name="Kerr Charlotte - SW-CU" userId="" providerId="" clId="Web-{E680E3D9-2BC1-4E55-BE50-12C58AE558DA}" dt="2021-04-10T14:11:43.491" v="119"/>
          <ac:graphicFrameMkLst>
            <pc:docMk/>
            <pc:sldMk cId="1282330503" sldId="269"/>
            <ac:graphicFrameMk id="5" creationId="{6A2C3BC8-018D-4CFF-91E1-BA27BA3D2605}"/>
          </ac:graphicFrameMkLst>
        </pc:graphicFrameChg>
        <pc:graphicFrameChg chg="del">
          <ac:chgData name="Kerr Charlotte - SW-CU" userId="" providerId="" clId="Web-{E680E3D9-2BC1-4E55-BE50-12C58AE558DA}" dt="2021-04-10T14:11:42.085" v="118"/>
          <ac:graphicFrameMkLst>
            <pc:docMk/>
            <pc:sldMk cId="1282330503" sldId="269"/>
            <ac:graphicFrameMk id="8" creationId="{E7137165-F448-4AD5-BB1F-F506AF9E8966}"/>
          </ac:graphicFrameMkLst>
        </pc:graphicFrameChg>
      </pc:sldChg>
      <pc:sldChg chg="modSp">
        <pc:chgData name="Kerr Charlotte - SW-CU" userId="" providerId="" clId="Web-{E680E3D9-2BC1-4E55-BE50-12C58AE558DA}" dt="2021-04-10T14:16:28.430" v="325" actId="20577"/>
        <pc:sldMkLst>
          <pc:docMk/>
          <pc:sldMk cId="2061135092" sldId="270"/>
        </pc:sldMkLst>
        <pc:spChg chg="mod">
          <ac:chgData name="Kerr Charlotte - SW-CU" userId="" providerId="" clId="Web-{E680E3D9-2BC1-4E55-BE50-12C58AE558DA}" dt="2021-04-10T14:16:28.430" v="325" actId="20577"/>
          <ac:spMkLst>
            <pc:docMk/>
            <pc:sldMk cId="2061135092" sldId="270"/>
            <ac:spMk id="3" creationId="{EDB8486D-DB3C-4439-9081-232AB47772C2}"/>
          </ac:spMkLst>
        </pc:spChg>
      </pc:sldChg>
      <pc:sldChg chg="modSp">
        <pc:chgData name="Kerr Charlotte - SW-CU" userId="" providerId="" clId="Web-{E680E3D9-2BC1-4E55-BE50-12C58AE558DA}" dt="2021-04-10T14:15:20.410" v="270" actId="20577"/>
        <pc:sldMkLst>
          <pc:docMk/>
          <pc:sldMk cId="746223615" sldId="278"/>
        </pc:sldMkLst>
        <pc:spChg chg="mod">
          <ac:chgData name="Kerr Charlotte - SW-CU" userId="" providerId="" clId="Web-{E680E3D9-2BC1-4E55-BE50-12C58AE558DA}" dt="2021-04-10T14:15:20.410" v="270" actId="20577"/>
          <ac:spMkLst>
            <pc:docMk/>
            <pc:sldMk cId="746223615" sldId="278"/>
            <ac:spMk id="3" creationId="{E2D246B1-EDFE-45C0-87A5-4ACFCC8E53AC}"/>
          </ac:spMkLst>
        </pc:spChg>
      </pc:sldChg>
      <pc:sldChg chg="modSp">
        <pc:chgData name="Kerr Charlotte - SW-CU" userId="" providerId="" clId="Web-{E680E3D9-2BC1-4E55-BE50-12C58AE558DA}" dt="2021-04-10T14:18:03.342" v="363" actId="20577"/>
        <pc:sldMkLst>
          <pc:docMk/>
          <pc:sldMk cId="1292063341" sldId="279"/>
        </pc:sldMkLst>
        <pc:spChg chg="mod">
          <ac:chgData name="Kerr Charlotte - SW-CU" userId="" providerId="" clId="Web-{E680E3D9-2BC1-4E55-BE50-12C58AE558DA}" dt="2021-04-10T14:18:03.342" v="363" actId="20577"/>
          <ac:spMkLst>
            <pc:docMk/>
            <pc:sldMk cId="1292063341" sldId="279"/>
            <ac:spMk id="3" creationId="{AFD12D2E-5AB0-4824-80D3-D6B968B13F2E}"/>
          </ac:spMkLst>
        </pc:spChg>
      </pc:sldChg>
      <pc:sldChg chg="modSp add replId">
        <pc:chgData name="Kerr Charlotte - SW-CU" userId="" providerId="" clId="Web-{E680E3D9-2BC1-4E55-BE50-12C58AE558DA}" dt="2021-04-10T14:19:24.753" v="365" actId="20577"/>
        <pc:sldMkLst>
          <pc:docMk/>
          <pc:sldMk cId="742476918" sldId="280"/>
        </pc:sldMkLst>
        <pc:spChg chg="mod">
          <ac:chgData name="Kerr Charlotte - SW-CU" userId="" providerId="" clId="Web-{E680E3D9-2BC1-4E55-BE50-12C58AE558DA}" dt="2021-04-10T14:19:24.753" v="365" actId="20577"/>
          <ac:spMkLst>
            <pc:docMk/>
            <pc:sldMk cId="742476918" sldId="280"/>
            <ac:spMk id="3" creationId="{AFD12D2E-5AB0-4824-80D3-D6B968B13F2E}"/>
          </ac:spMkLst>
        </pc:spChg>
      </pc:sldChg>
    </pc:docChg>
  </pc:docChgLst>
  <pc:docChgLst>
    <pc:chgData name="Crabb Connor - SW-CU" clId="Web-{E63331F5-A4E6-48C0-A0F8-F79F9B3E5AF7}"/>
    <pc:docChg chg="addSld delSld modSld">
      <pc:chgData name="Crabb Connor - SW-CU" userId="" providerId="" clId="Web-{E63331F5-A4E6-48C0-A0F8-F79F9B3E5AF7}" dt="2022-07-26T17:45:05.534" v="1842" actId="20577"/>
      <pc:docMkLst>
        <pc:docMk/>
      </pc:docMkLst>
      <pc:sldChg chg="modSp">
        <pc:chgData name="Crabb Connor - SW-CU" userId="" providerId="" clId="Web-{E63331F5-A4E6-48C0-A0F8-F79F9B3E5AF7}" dt="2022-07-26T12:15:32.281" v="1" actId="14100"/>
        <pc:sldMkLst>
          <pc:docMk/>
          <pc:sldMk cId="1422404307" sldId="259"/>
        </pc:sldMkLst>
        <pc:spChg chg="mod">
          <ac:chgData name="Crabb Connor - SW-CU" userId="" providerId="" clId="Web-{E63331F5-A4E6-48C0-A0F8-F79F9B3E5AF7}" dt="2022-07-26T12:15:32.281" v="1" actId="14100"/>
          <ac:spMkLst>
            <pc:docMk/>
            <pc:sldMk cId="1422404307" sldId="259"/>
            <ac:spMk id="3" creationId="{00000000-0000-0000-0000-000000000000}"/>
          </ac:spMkLst>
        </pc:spChg>
      </pc:sldChg>
      <pc:sldChg chg="addSp delSp modSp">
        <pc:chgData name="Crabb Connor - SW-CU" userId="" providerId="" clId="Web-{E63331F5-A4E6-48C0-A0F8-F79F9B3E5AF7}" dt="2022-07-26T17:19:28.836" v="1532" actId="14100"/>
        <pc:sldMkLst>
          <pc:docMk/>
          <pc:sldMk cId="746223615" sldId="278"/>
        </pc:sldMkLst>
        <pc:spChg chg="del mod">
          <ac:chgData name="Crabb Connor - SW-CU" userId="" providerId="" clId="Web-{E63331F5-A4E6-48C0-A0F8-F79F9B3E5AF7}" dt="2022-07-26T16:22:17.109" v="89"/>
          <ac:spMkLst>
            <pc:docMk/>
            <pc:sldMk cId="746223615" sldId="278"/>
            <ac:spMk id="3" creationId="{E2D246B1-EDFE-45C0-87A5-4ACFCC8E53AC}"/>
          </ac:spMkLst>
        </pc:spChg>
        <pc:spChg chg="add del mod">
          <ac:chgData name="Crabb Connor - SW-CU" userId="" providerId="" clId="Web-{E63331F5-A4E6-48C0-A0F8-F79F9B3E5AF7}" dt="2022-07-26T16:22:38.875" v="90"/>
          <ac:spMkLst>
            <pc:docMk/>
            <pc:sldMk cId="746223615" sldId="278"/>
            <ac:spMk id="5" creationId="{25C70B7A-19A9-F02A-7792-A22A28413730}"/>
          </ac:spMkLst>
        </pc:spChg>
        <pc:picChg chg="add mod ord">
          <ac:chgData name="Crabb Connor - SW-CU" userId="" providerId="" clId="Web-{E63331F5-A4E6-48C0-A0F8-F79F9B3E5AF7}" dt="2022-07-26T17:19:28.836" v="1532" actId="14100"/>
          <ac:picMkLst>
            <pc:docMk/>
            <pc:sldMk cId="746223615" sldId="278"/>
            <ac:picMk id="6" creationId="{FA547447-7209-34D3-7B3F-68BB04C57EB3}"/>
          </ac:picMkLst>
        </pc:picChg>
      </pc:sldChg>
      <pc:sldChg chg="modSp">
        <pc:chgData name="Crabb Connor - SW-CU" userId="" providerId="" clId="Web-{E63331F5-A4E6-48C0-A0F8-F79F9B3E5AF7}" dt="2022-07-26T16:41:40.054" v="456" actId="20577"/>
        <pc:sldMkLst>
          <pc:docMk/>
          <pc:sldMk cId="1292063341" sldId="279"/>
        </pc:sldMkLst>
        <pc:spChg chg="mod">
          <ac:chgData name="Crabb Connor - SW-CU" userId="" providerId="" clId="Web-{E63331F5-A4E6-48C0-A0F8-F79F9B3E5AF7}" dt="2022-07-26T16:41:40.054" v="456" actId="20577"/>
          <ac:spMkLst>
            <pc:docMk/>
            <pc:sldMk cId="1292063341" sldId="279"/>
            <ac:spMk id="3" creationId="{AFD12D2E-5AB0-4824-80D3-D6B968B13F2E}"/>
          </ac:spMkLst>
        </pc:spChg>
      </pc:sldChg>
      <pc:sldChg chg="addSp delSp modSp">
        <pc:chgData name="Crabb Connor - SW-CU" userId="" providerId="" clId="Web-{E63331F5-A4E6-48C0-A0F8-F79F9B3E5AF7}" dt="2022-07-26T17:45:05.534" v="1842" actId="20577"/>
        <pc:sldMkLst>
          <pc:docMk/>
          <pc:sldMk cId="742476918" sldId="280"/>
        </pc:sldMkLst>
        <pc:spChg chg="mod">
          <ac:chgData name="Crabb Connor - SW-CU" userId="" providerId="" clId="Web-{E63331F5-A4E6-48C0-A0F8-F79F9B3E5AF7}" dt="2022-07-26T17:45:05.534" v="1842" actId="20577"/>
          <ac:spMkLst>
            <pc:docMk/>
            <pc:sldMk cId="742476918" sldId="280"/>
            <ac:spMk id="3" creationId="{AFD12D2E-5AB0-4824-80D3-D6B968B13F2E}"/>
          </ac:spMkLst>
        </pc:spChg>
        <pc:graphicFrameChg chg="add del mod">
          <ac:chgData name="Crabb Connor - SW-CU" userId="" providerId="" clId="Web-{E63331F5-A4E6-48C0-A0F8-F79F9B3E5AF7}" dt="2022-07-26T16:32:26.066" v="102"/>
          <ac:graphicFrameMkLst>
            <pc:docMk/>
            <pc:sldMk cId="742476918" sldId="280"/>
            <ac:graphicFrameMk id="5" creationId="{9AE3D832-58B6-0FDF-63FF-34356127C4E4}"/>
          </ac:graphicFrameMkLst>
        </pc:graphicFrameChg>
      </pc:sldChg>
      <pc:sldChg chg="modSp">
        <pc:chgData name="Crabb Connor - SW-CU" userId="" providerId="" clId="Web-{E63331F5-A4E6-48C0-A0F8-F79F9B3E5AF7}" dt="2022-07-26T17:17:37.194" v="1529" actId="20577"/>
        <pc:sldMkLst>
          <pc:docMk/>
          <pc:sldMk cId="1264269853" sldId="289"/>
        </pc:sldMkLst>
        <pc:spChg chg="mod">
          <ac:chgData name="Crabb Connor - SW-CU" userId="" providerId="" clId="Web-{E63331F5-A4E6-48C0-A0F8-F79F9B3E5AF7}" dt="2022-07-26T17:17:37.194" v="1529" actId="20577"/>
          <ac:spMkLst>
            <pc:docMk/>
            <pc:sldMk cId="1264269853" sldId="289"/>
            <ac:spMk id="3" creationId="{8B4FF0E3-556D-45FA-BB33-F9DF3EF7D15C}"/>
          </ac:spMkLst>
        </pc:spChg>
      </pc:sldChg>
      <pc:sldChg chg="modSp">
        <pc:chgData name="Crabb Connor - SW-CU" userId="" providerId="" clId="Web-{E63331F5-A4E6-48C0-A0F8-F79F9B3E5AF7}" dt="2022-07-26T15:58:41.006" v="3"/>
        <pc:sldMkLst>
          <pc:docMk/>
          <pc:sldMk cId="445373750" sldId="304"/>
        </pc:sldMkLst>
        <pc:picChg chg="mod">
          <ac:chgData name="Crabb Connor - SW-CU" userId="" providerId="" clId="Web-{E63331F5-A4E6-48C0-A0F8-F79F9B3E5AF7}" dt="2022-07-26T15:58:41.006" v="3"/>
          <ac:picMkLst>
            <pc:docMk/>
            <pc:sldMk cId="445373750" sldId="304"/>
            <ac:picMk id="4" creationId="{00000000-0000-0000-0000-000000000000}"/>
          </ac:picMkLst>
        </pc:picChg>
      </pc:sldChg>
      <pc:sldChg chg="del">
        <pc:chgData name="Crabb Connor - SW-CU" userId="" providerId="" clId="Web-{E63331F5-A4E6-48C0-A0F8-F79F9B3E5AF7}" dt="2022-07-26T16:08:40.791" v="9"/>
        <pc:sldMkLst>
          <pc:docMk/>
          <pc:sldMk cId="3433156224" sldId="305"/>
        </pc:sldMkLst>
      </pc:sldChg>
      <pc:sldChg chg="modSp">
        <pc:chgData name="Crabb Connor - SW-CU" userId="" providerId="" clId="Web-{E63331F5-A4E6-48C0-A0F8-F79F9B3E5AF7}" dt="2022-07-26T16:06:17.884" v="6" actId="14100"/>
        <pc:sldMkLst>
          <pc:docMk/>
          <pc:sldMk cId="1169142600" sldId="306"/>
        </pc:sldMkLst>
        <pc:picChg chg="mod">
          <ac:chgData name="Crabb Connor - SW-CU" userId="" providerId="" clId="Web-{E63331F5-A4E6-48C0-A0F8-F79F9B3E5AF7}" dt="2022-07-26T16:06:17.884" v="6" actId="14100"/>
          <ac:picMkLst>
            <pc:docMk/>
            <pc:sldMk cId="1169142600" sldId="306"/>
            <ac:picMk id="5" creationId="{00000000-0000-0000-0000-000000000000}"/>
          </ac:picMkLst>
        </pc:picChg>
      </pc:sldChg>
      <pc:sldChg chg="addSp modSp">
        <pc:chgData name="Crabb Connor - SW-CU" userId="" providerId="" clId="Web-{E63331F5-A4E6-48C0-A0F8-F79F9B3E5AF7}" dt="2022-07-26T16:12:30.058" v="34" actId="20577"/>
        <pc:sldMkLst>
          <pc:docMk/>
          <pc:sldMk cId="3143945059" sldId="307"/>
        </pc:sldMkLst>
        <pc:spChg chg="add mod">
          <ac:chgData name="Crabb Connor - SW-CU" userId="" providerId="" clId="Web-{E63331F5-A4E6-48C0-A0F8-F79F9B3E5AF7}" dt="2022-07-26T16:12:30.058" v="34" actId="20577"/>
          <ac:spMkLst>
            <pc:docMk/>
            <pc:sldMk cId="3143945059" sldId="307"/>
            <ac:spMk id="3" creationId="{9B4B7DDE-AEBC-1938-C95E-AE52F51D5B73}"/>
          </ac:spMkLst>
        </pc:spChg>
        <pc:picChg chg="mod">
          <ac:chgData name="Crabb Connor - SW-CU" userId="" providerId="" clId="Web-{E63331F5-A4E6-48C0-A0F8-F79F9B3E5AF7}" dt="2022-07-26T16:10:19.917" v="10"/>
          <ac:picMkLst>
            <pc:docMk/>
            <pc:sldMk cId="3143945059" sldId="307"/>
            <ac:picMk id="5" creationId="{00000000-0000-0000-0000-000000000000}"/>
          </ac:picMkLst>
        </pc:picChg>
      </pc:sldChg>
      <pc:sldChg chg="modSp">
        <pc:chgData name="Crabb Connor - SW-CU" userId="" providerId="" clId="Web-{E63331F5-A4E6-48C0-A0F8-F79F9B3E5AF7}" dt="2022-07-26T15:51:46.862" v="2"/>
        <pc:sldMkLst>
          <pc:docMk/>
          <pc:sldMk cId="892893360" sldId="308"/>
        </pc:sldMkLst>
        <pc:picChg chg="mod">
          <ac:chgData name="Crabb Connor - SW-CU" userId="" providerId="" clId="Web-{E63331F5-A4E6-48C0-A0F8-F79F9B3E5AF7}" dt="2022-07-26T15:51:46.862" v="2"/>
          <ac:picMkLst>
            <pc:docMk/>
            <pc:sldMk cId="892893360" sldId="308"/>
            <ac:picMk id="5" creationId="{00000000-0000-0000-0000-000000000000}"/>
          </ac:picMkLst>
        </pc:picChg>
      </pc:sldChg>
      <pc:sldChg chg="addSp delSp modSp">
        <pc:chgData name="Crabb Connor - SW-CU" userId="" providerId="" clId="Web-{E63331F5-A4E6-48C0-A0F8-F79F9B3E5AF7}" dt="2022-07-26T16:17:06.373" v="85" actId="1076"/>
        <pc:sldMkLst>
          <pc:docMk/>
          <pc:sldMk cId="2544459502" sldId="309"/>
        </pc:sldMkLst>
        <pc:spChg chg="mod">
          <ac:chgData name="Crabb Connor - SW-CU" userId="" providerId="" clId="Web-{E63331F5-A4E6-48C0-A0F8-F79F9B3E5AF7}" dt="2022-07-26T16:17:06.373" v="85" actId="1076"/>
          <ac:spMkLst>
            <pc:docMk/>
            <pc:sldMk cId="2544459502" sldId="309"/>
            <ac:spMk id="11" creationId="{00000000-0000-0000-0000-000000000000}"/>
          </ac:spMkLst>
        </pc:spChg>
        <pc:graphicFrameChg chg="add del mod modGraphic">
          <ac:chgData name="Crabb Connor - SW-CU" userId="" providerId="" clId="Web-{E63331F5-A4E6-48C0-A0F8-F79F9B3E5AF7}" dt="2022-07-26T16:15:48.981" v="61"/>
          <ac:graphicFrameMkLst>
            <pc:docMk/>
            <pc:sldMk cId="2544459502" sldId="309"/>
            <ac:graphicFrameMk id="4" creationId="{9E9F84AD-2BC1-22F9-C14C-37CA71AA62D1}"/>
          </ac:graphicFrameMkLst>
        </pc:graphicFrameChg>
        <pc:graphicFrameChg chg="add del mod modGraphic">
          <ac:chgData name="Crabb Connor - SW-CU" userId="" providerId="" clId="Web-{E63331F5-A4E6-48C0-A0F8-F79F9B3E5AF7}" dt="2022-07-26T16:16:13.450" v="70"/>
          <ac:graphicFrameMkLst>
            <pc:docMk/>
            <pc:sldMk cId="2544459502" sldId="309"/>
            <ac:graphicFrameMk id="7" creationId="{C204BD08-1700-9D0A-F942-3DA1B650A7E2}"/>
          </ac:graphicFrameMkLst>
        </pc:graphicFrameChg>
        <pc:picChg chg="mod">
          <ac:chgData name="Crabb Connor - SW-CU" userId="" providerId="" clId="Web-{E63331F5-A4E6-48C0-A0F8-F79F9B3E5AF7}" dt="2022-07-26T16:17:01.107" v="84" actId="1076"/>
          <ac:picMkLst>
            <pc:docMk/>
            <pc:sldMk cId="2544459502" sldId="309"/>
            <ac:picMk id="6" creationId="{00000000-0000-0000-0000-000000000000}"/>
          </ac:picMkLst>
        </pc:picChg>
      </pc:sldChg>
      <pc:sldChg chg="modSp add replId">
        <pc:chgData name="Crabb Connor - SW-CU" userId="" providerId="" clId="Web-{E63331F5-A4E6-48C0-A0F8-F79F9B3E5AF7}" dt="2022-07-26T16:23:16.078" v="99" actId="1076"/>
        <pc:sldMkLst>
          <pc:docMk/>
          <pc:sldMk cId="933129904" sldId="310"/>
        </pc:sldMkLst>
        <pc:picChg chg="mod">
          <ac:chgData name="Crabb Connor - SW-CU" userId="" providerId="" clId="Web-{E63331F5-A4E6-48C0-A0F8-F79F9B3E5AF7}" dt="2022-07-26T16:23:16.078" v="99" actId="1076"/>
          <ac:picMkLst>
            <pc:docMk/>
            <pc:sldMk cId="933129904" sldId="310"/>
            <ac:picMk id="6" creationId="{FA547447-7209-34D3-7B3F-68BB04C57EB3}"/>
          </ac:picMkLst>
        </pc:picChg>
      </pc:sldChg>
      <pc:sldChg chg="del">
        <pc:chgData name="Crabb Connor - SW-CU" userId="" providerId="" clId="Web-{E63331F5-A4E6-48C0-A0F8-F79F9B3E5AF7}" dt="2022-07-26T16:13:19.043" v="35"/>
        <pc:sldMkLst>
          <pc:docMk/>
          <pc:sldMk cId="1373447566" sldId="310"/>
        </pc:sldMkLst>
      </pc:sldChg>
      <pc:sldChg chg="modSp add replId">
        <pc:chgData name="Crabb Connor - SW-CU" userId="" providerId="" clId="Web-{E63331F5-A4E6-48C0-A0F8-F79F9B3E5AF7}" dt="2022-07-26T17:44:42.158" v="1838" actId="20577"/>
        <pc:sldMkLst>
          <pc:docMk/>
          <pc:sldMk cId="1694847413" sldId="311"/>
        </pc:sldMkLst>
        <pc:spChg chg="mod">
          <ac:chgData name="Crabb Connor - SW-CU" userId="" providerId="" clId="Web-{E63331F5-A4E6-48C0-A0F8-F79F9B3E5AF7}" dt="2022-07-26T17:44:42.158" v="1838" actId="20577"/>
          <ac:spMkLst>
            <pc:docMk/>
            <pc:sldMk cId="1694847413" sldId="311"/>
            <ac:spMk id="3" creationId="{AFD12D2E-5AB0-4824-80D3-D6B968B13F2E}"/>
          </ac:spMkLst>
        </pc:spChg>
      </pc:sldChg>
      <pc:sldChg chg="modSp add replId">
        <pc:chgData name="Crabb Connor - SW-CU" userId="" providerId="" clId="Web-{E63331F5-A4E6-48C0-A0F8-F79F9B3E5AF7}" dt="2022-07-26T17:22:17.790" v="1569" actId="20577"/>
        <pc:sldMkLst>
          <pc:docMk/>
          <pc:sldMk cId="384254948" sldId="312"/>
        </pc:sldMkLst>
        <pc:spChg chg="mod">
          <ac:chgData name="Crabb Connor - SW-CU" userId="" providerId="" clId="Web-{E63331F5-A4E6-48C0-A0F8-F79F9B3E5AF7}" dt="2022-07-26T17:22:17.790" v="1569" actId="20577"/>
          <ac:spMkLst>
            <pc:docMk/>
            <pc:sldMk cId="384254948" sldId="312"/>
            <ac:spMk id="3" creationId="{AFD12D2E-5AB0-4824-80D3-D6B968B13F2E}"/>
          </ac:spMkLst>
        </pc:spChg>
      </pc:sldChg>
    </pc:docChg>
  </pc:docChgLst>
  <pc:docChgLst>
    <pc:chgData name="Kerr Charlotte - SW-CU" clId="Web-{B4ACEA1B-51CE-43A9-823D-6AA78686E63B}"/>
    <pc:docChg chg="addSld modSld">
      <pc:chgData name="Kerr Charlotte - SW-CU" userId="" providerId="" clId="Web-{B4ACEA1B-51CE-43A9-823D-6AA78686E63B}" dt="2022-07-27T13:00:58.843" v="316" actId="20577"/>
      <pc:docMkLst>
        <pc:docMk/>
      </pc:docMkLst>
      <pc:sldChg chg="delSp modSp">
        <pc:chgData name="Kerr Charlotte - SW-CU" userId="" providerId="" clId="Web-{B4ACEA1B-51CE-43A9-823D-6AA78686E63B}" dt="2022-07-27T12:54:25.903" v="36" actId="20577"/>
        <pc:sldMkLst>
          <pc:docMk/>
          <pc:sldMk cId="1308901998" sldId="272"/>
        </pc:sldMkLst>
        <pc:spChg chg="mod">
          <ac:chgData name="Kerr Charlotte - SW-CU" userId="" providerId="" clId="Web-{B4ACEA1B-51CE-43A9-823D-6AA78686E63B}" dt="2022-07-27T12:54:25.903" v="36" actId="20577"/>
          <ac:spMkLst>
            <pc:docMk/>
            <pc:sldMk cId="1308901998" sldId="272"/>
            <ac:spMk id="3" creationId="{00000000-0000-0000-0000-000000000000}"/>
          </ac:spMkLst>
        </pc:spChg>
        <pc:spChg chg="del mod">
          <ac:chgData name="Kerr Charlotte - SW-CU" userId="" providerId="" clId="Web-{B4ACEA1B-51CE-43A9-823D-6AA78686E63B}" dt="2022-07-27T12:52:52.417" v="16"/>
          <ac:spMkLst>
            <pc:docMk/>
            <pc:sldMk cId="1308901998" sldId="272"/>
            <ac:spMk id="5" creationId="{3EA49BBA-DA10-4173-9BDF-5DBD1A95C8B3}"/>
          </ac:spMkLst>
        </pc:spChg>
        <pc:spChg chg="mod">
          <ac:chgData name="Kerr Charlotte - SW-CU" userId="" providerId="" clId="Web-{B4ACEA1B-51CE-43A9-823D-6AA78686E63B}" dt="2022-07-27T12:54:21.652" v="35" actId="20577"/>
          <ac:spMkLst>
            <pc:docMk/>
            <pc:sldMk cId="1308901998" sldId="272"/>
            <ac:spMk id="6" creationId="{C71EDDFB-5EA3-4086-86B8-655D4EC5538D}"/>
          </ac:spMkLst>
        </pc:spChg>
      </pc:sldChg>
      <pc:sldChg chg="modSp">
        <pc:chgData name="Kerr Charlotte - SW-CU" userId="" providerId="" clId="Web-{B4ACEA1B-51CE-43A9-823D-6AA78686E63B}" dt="2022-07-27T13:00:42.203" v="314" actId="20577"/>
        <pc:sldMkLst>
          <pc:docMk/>
          <pc:sldMk cId="1292063341" sldId="279"/>
        </pc:sldMkLst>
        <pc:spChg chg="mod">
          <ac:chgData name="Kerr Charlotte - SW-CU" userId="" providerId="" clId="Web-{B4ACEA1B-51CE-43A9-823D-6AA78686E63B}" dt="2022-07-27T13:00:42.203" v="314" actId="20577"/>
          <ac:spMkLst>
            <pc:docMk/>
            <pc:sldMk cId="1292063341" sldId="279"/>
            <ac:spMk id="3" creationId="{AFD12D2E-5AB0-4824-80D3-D6B968B13F2E}"/>
          </ac:spMkLst>
        </pc:spChg>
      </pc:sldChg>
      <pc:sldChg chg="modSp">
        <pc:chgData name="Kerr Charlotte - SW-CU" userId="" providerId="" clId="Web-{B4ACEA1B-51CE-43A9-823D-6AA78686E63B}" dt="2022-07-27T13:00:34.328" v="313" actId="20577"/>
        <pc:sldMkLst>
          <pc:docMk/>
          <pc:sldMk cId="742476918" sldId="280"/>
        </pc:sldMkLst>
        <pc:spChg chg="mod">
          <ac:chgData name="Kerr Charlotte - SW-CU" userId="" providerId="" clId="Web-{B4ACEA1B-51CE-43A9-823D-6AA78686E63B}" dt="2022-07-27T13:00:34.328" v="313" actId="20577"/>
          <ac:spMkLst>
            <pc:docMk/>
            <pc:sldMk cId="742476918" sldId="280"/>
            <ac:spMk id="3" creationId="{AFD12D2E-5AB0-4824-80D3-D6B968B13F2E}"/>
          </ac:spMkLst>
        </pc:spChg>
      </pc:sldChg>
      <pc:sldChg chg="modSp">
        <pc:chgData name="Kerr Charlotte - SW-CU" userId="" providerId="" clId="Web-{B4ACEA1B-51CE-43A9-823D-6AA78686E63B}" dt="2022-07-27T13:00:58.843" v="316" actId="20577"/>
        <pc:sldMkLst>
          <pc:docMk/>
          <pc:sldMk cId="384254948" sldId="312"/>
        </pc:sldMkLst>
        <pc:spChg chg="mod">
          <ac:chgData name="Kerr Charlotte - SW-CU" userId="" providerId="" clId="Web-{B4ACEA1B-51CE-43A9-823D-6AA78686E63B}" dt="2022-07-27T13:00:58.843" v="316" actId="20577"/>
          <ac:spMkLst>
            <pc:docMk/>
            <pc:sldMk cId="384254948" sldId="312"/>
            <ac:spMk id="3" creationId="{AFD12D2E-5AB0-4824-80D3-D6B968B13F2E}"/>
          </ac:spMkLst>
        </pc:spChg>
      </pc:sldChg>
      <pc:sldChg chg="modSp new">
        <pc:chgData name="Kerr Charlotte - SW-CU" userId="" providerId="" clId="Web-{B4ACEA1B-51CE-43A9-823D-6AA78686E63B}" dt="2022-07-27T13:00:27.062" v="312" actId="20577"/>
        <pc:sldMkLst>
          <pc:docMk/>
          <pc:sldMk cId="1253272373" sldId="314"/>
        </pc:sldMkLst>
        <pc:spChg chg="mod">
          <ac:chgData name="Kerr Charlotte - SW-CU" userId="" providerId="" clId="Web-{B4ACEA1B-51CE-43A9-823D-6AA78686E63B}" dt="2022-07-27T12:54:57.872" v="45" actId="20577"/>
          <ac:spMkLst>
            <pc:docMk/>
            <pc:sldMk cId="1253272373" sldId="314"/>
            <ac:spMk id="2" creationId="{A1FE1C15-9052-C3ED-9566-6DD4AA6DEE1C}"/>
          </ac:spMkLst>
        </pc:spChg>
        <pc:spChg chg="mod">
          <ac:chgData name="Kerr Charlotte - SW-CU" userId="" providerId="" clId="Web-{B4ACEA1B-51CE-43A9-823D-6AA78686E63B}" dt="2022-07-27T13:00:27.062" v="312" actId="20577"/>
          <ac:spMkLst>
            <pc:docMk/>
            <pc:sldMk cId="1253272373" sldId="314"/>
            <ac:spMk id="3" creationId="{DCD8D92F-B417-1959-4262-4689CF69251F}"/>
          </ac:spMkLst>
        </pc:spChg>
      </pc:sldChg>
    </pc:docChg>
  </pc:docChgLst>
  <pc:docChgLst>
    <pc:chgData name="Kerr Charlotte - SW-CU" clId="Web-{66FA32E8-AD01-45DC-994A-E7379A10BAAF}"/>
    <pc:docChg chg="delSld modSld">
      <pc:chgData name="Kerr Charlotte - SW-CU" userId="" providerId="" clId="Web-{66FA32E8-AD01-45DC-994A-E7379A10BAAF}" dt="2022-07-26T12:10:40.669" v="41" actId="20577"/>
      <pc:docMkLst>
        <pc:docMk/>
      </pc:docMkLst>
      <pc:sldChg chg="modSp">
        <pc:chgData name="Kerr Charlotte - SW-CU" userId="" providerId="" clId="Web-{66FA32E8-AD01-45DC-994A-E7379A10BAAF}" dt="2022-07-26T12:08:56.340" v="36" actId="20577"/>
        <pc:sldMkLst>
          <pc:docMk/>
          <pc:sldMk cId="4033231122" sldId="261"/>
        </pc:sldMkLst>
        <pc:spChg chg="mod">
          <ac:chgData name="Kerr Charlotte - SW-CU" userId="" providerId="" clId="Web-{66FA32E8-AD01-45DC-994A-E7379A10BAAF}" dt="2022-07-26T12:08:56.340" v="36" actId="20577"/>
          <ac:spMkLst>
            <pc:docMk/>
            <pc:sldMk cId="4033231122" sldId="261"/>
            <ac:spMk id="2" creationId="{00000000-0000-0000-0000-000000000000}"/>
          </ac:spMkLst>
        </pc:spChg>
      </pc:sldChg>
      <pc:sldChg chg="modSp">
        <pc:chgData name="Kerr Charlotte - SW-CU" userId="" providerId="" clId="Web-{66FA32E8-AD01-45DC-994A-E7379A10BAAF}" dt="2022-07-26T12:10:40.669" v="41" actId="20577"/>
        <pc:sldMkLst>
          <pc:docMk/>
          <pc:sldMk cId="1308901998" sldId="272"/>
        </pc:sldMkLst>
        <pc:spChg chg="mod">
          <ac:chgData name="Kerr Charlotte - SW-CU" userId="" providerId="" clId="Web-{66FA32E8-AD01-45DC-994A-E7379A10BAAF}" dt="2022-07-26T12:10:40.669" v="41" actId="20577"/>
          <ac:spMkLst>
            <pc:docMk/>
            <pc:sldMk cId="1308901998" sldId="272"/>
            <ac:spMk id="6" creationId="{C71EDDFB-5EA3-4086-86B8-655D4EC5538D}"/>
          </ac:spMkLst>
        </pc:spChg>
      </pc:sldChg>
      <pc:sldChg chg="del">
        <pc:chgData name="Kerr Charlotte - SW-CU" userId="" providerId="" clId="Web-{66FA32E8-AD01-45DC-994A-E7379A10BAAF}" dt="2022-07-26T12:09:10.621" v="38"/>
        <pc:sldMkLst>
          <pc:docMk/>
          <pc:sldMk cId="3043013346" sldId="276"/>
        </pc:sldMkLst>
      </pc:sldChg>
      <pc:sldChg chg="modSp">
        <pc:chgData name="Kerr Charlotte - SW-CU" userId="" providerId="" clId="Web-{66FA32E8-AD01-45DC-994A-E7379A10BAAF}" dt="2022-07-26T12:07:58.917" v="0" actId="20577"/>
        <pc:sldMkLst>
          <pc:docMk/>
          <pc:sldMk cId="1292063341" sldId="279"/>
        </pc:sldMkLst>
        <pc:spChg chg="mod">
          <ac:chgData name="Kerr Charlotte - SW-CU" userId="" providerId="" clId="Web-{66FA32E8-AD01-45DC-994A-E7379A10BAAF}" dt="2022-07-26T12:07:58.917" v="0" actId="20577"/>
          <ac:spMkLst>
            <pc:docMk/>
            <pc:sldMk cId="1292063341" sldId="279"/>
            <ac:spMk id="3" creationId="{AFD12D2E-5AB0-4824-80D3-D6B968B13F2E}"/>
          </ac:spMkLst>
        </pc:spChg>
      </pc:sldChg>
      <pc:sldChg chg="modSp">
        <pc:chgData name="Kerr Charlotte - SW-CU" userId="" providerId="" clId="Web-{66FA32E8-AD01-45DC-994A-E7379A10BAAF}" dt="2022-07-26T12:08:48.637" v="28" actId="20577"/>
        <pc:sldMkLst>
          <pc:docMk/>
          <pc:sldMk cId="742476918" sldId="280"/>
        </pc:sldMkLst>
        <pc:spChg chg="mod">
          <ac:chgData name="Kerr Charlotte - SW-CU" userId="" providerId="" clId="Web-{66FA32E8-AD01-45DC-994A-E7379A10BAAF}" dt="2022-07-26T12:08:48.637" v="28" actId="20577"/>
          <ac:spMkLst>
            <pc:docMk/>
            <pc:sldMk cId="742476918" sldId="280"/>
            <ac:spMk id="2" creationId="{05149F46-292D-4E0F-A505-602A2C93C4D2}"/>
          </ac:spMkLst>
        </pc:spChg>
        <pc:spChg chg="mod">
          <ac:chgData name="Kerr Charlotte - SW-CU" userId="" providerId="" clId="Web-{66FA32E8-AD01-45DC-994A-E7379A10BAAF}" dt="2022-07-26T12:08:30.308" v="19" actId="20577"/>
          <ac:spMkLst>
            <pc:docMk/>
            <pc:sldMk cId="742476918" sldId="280"/>
            <ac:spMk id="3" creationId="{AFD12D2E-5AB0-4824-80D3-D6B968B13F2E}"/>
          </ac:spMkLst>
        </pc:spChg>
      </pc:sldChg>
      <pc:sldChg chg="modSp">
        <pc:chgData name="Kerr Charlotte - SW-CU" userId="" providerId="" clId="Web-{66FA32E8-AD01-45DC-994A-E7379A10BAAF}" dt="2022-07-26T12:08:52.105" v="32" actId="20577"/>
        <pc:sldMkLst>
          <pc:docMk/>
          <pc:sldMk cId="1264269853" sldId="289"/>
        </pc:sldMkLst>
        <pc:spChg chg="mod">
          <ac:chgData name="Kerr Charlotte - SW-CU" userId="" providerId="" clId="Web-{66FA32E8-AD01-45DC-994A-E7379A10BAAF}" dt="2022-07-26T12:08:52.105" v="32" actId="20577"/>
          <ac:spMkLst>
            <pc:docMk/>
            <pc:sldMk cId="1264269853" sldId="289"/>
            <ac:spMk id="2" creationId="{C2D77102-F389-4768-BABE-A5D51C730194}"/>
          </ac:spMkLst>
        </pc:spChg>
        <pc:spChg chg="mod">
          <ac:chgData name="Kerr Charlotte - SW-CU" userId="" providerId="" clId="Web-{66FA32E8-AD01-45DC-994A-E7379A10BAAF}" dt="2022-07-26T12:08:33.933" v="20" actId="20577"/>
          <ac:spMkLst>
            <pc:docMk/>
            <pc:sldMk cId="1264269853" sldId="289"/>
            <ac:spMk id="3" creationId="{8B4FF0E3-556D-45FA-BB33-F9DF3EF7D15C}"/>
          </ac:spMkLst>
        </pc:spChg>
      </pc:sldChg>
      <pc:sldChg chg="del">
        <pc:chgData name="Kerr Charlotte - SW-CU" userId="" providerId="" clId="Web-{66FA32E8-AD01-45DC-994A-E7379A10BAAF}" dt="2022-07-26T12:09:07.840" v="37"/>
        <pc:sldMkLst>
          <pc:docMk/>
          <pc:sldMk cId="624464755" sldId="290"/>
        </pc:sldMkLst>
      </pc:sldChg>
      <pc:sldChg chg="del">
        <pc:chgData name="Kerr Charlotte - SW-CU" userId="" providerId="" clId="Web-{66FA32E8-AD01-45DC-994A-E7379A10BAAF}" dt="2022-07-26T12:09:30.231" v="39"/>
        <pc:sldMkLst>
          <pc:docMk/>
          <pc:sldMk cId="4101314197" sldId="311"/>
        </pc:sldMkLst>
      </pc:sldChg>
    </pc:docChg>
  </pc:docChgLst>
  <pc:docChgLst>
    <pc:chgData name="Briggs Simon G - SW-CU" clId="Web-{905F26A6-82FA-4B77-BAFB-01E0C93CAA32}"/>
    <pc:docChg chg="modSld">
      <pc:chgData name="Briggs Simon G - SW-CU" userId="" providerId="" clId="Web-{905F26A6-82FA-4B77-BAFB-01E0C93CAA32}" dt="2021-07-29T11:20:54.726" v="402" actId="20577"/>
      <pc:docMkLst>
        <pc:docMk/>
      </pc:docMkLst>
      <pc:sldChg chg="modSp">
        <pc:chgData name="Briggs Simon G - SW-CU" userId="" providerId="" clId="Web-{905F26A6-82FA-4B77-BAFB-01E0C93CAA32}" dt="2021-07-29T11:08:47.426" v="212" actId="20577"/>
        <pc:sldMkLst>
          <pc:docMk/>
          <pc:sldMk cId="4033231122" sldId="261"/>
        </pc:sldMkLst>
        <pc:spChg chg="mod">
          <ac:chgData name="Briggs Simon G - SW-CU" userId="" providerId="" clId="Web-{905F26A6-82FA-4B77-BAFB-01E0C93CAA32}" dt="2021-07-29T11:08:47.426" v="212" actId="20577"/>
          <ac:spMkLst>
            <pc:docMk/>
            <pc:sldMk cId="4033231122" sldId="261"/>
            <ac:spMk id="3" creationId="{00000000-0000-0000-0000-000000000000}"/>
          </ac:spMkLst>
        </pc:spChg>
      </pc:sldChg>
      <pc:sldChg chg="modSp">
        <pc:chgData name="Briggs Simon G - SW-CU" userId="" providerId="" clId="Web-{905F26A6-82FA-4B77-BAFB-01E0C93CAA32}" dt="2021-07-29T11:12:30.462" v="373" actId="20577"/>
        <pc:sldMkLst>
          <pc:docMk/>
          <pc:sldMk cId="3043013346" sldId="276"/>
        </pc:sldMkLst>
        <pc:spChg chg="mod">
          <ac:chgData name="Briggs Simon G - SW-CU" userId="" providerId="" clId="Web-{905F26A6-82FA-4B77-BAFB-01E0C93CAA32}" dt="2021-07-29T11:12:30.462" v="373" actId="20577"/>
          <ac:spMkLst>
            <pc:docMk/>
            <pc:sldMk cId="3043013346" sldId="276"/>
            <ac:spMk id="3" creationId="{3887CA5E-05CE-4555-8500-21EB6653AD59}"/>
          </ac:spMkLst>
        </pc:spChg>
      </pc:sldChg>
      <pc:sldChg chg="modSp">
        <pc:chgData name="Briggs Simon G - SW-CU" userId="" providerId="" clId="Web-{905F26A6-82FA-4B77-BAFB-01E0C93CAA32}" dt="2021-07-29T11:03:22.100" v="6" actId="20577"/>
        <pc:sldMkLst>
          <pc:docMk/>
          <pc:sldMk cId="1292063341" sldId="279"/>
        </pc:sldMkLst>
        <pc:spChg chg="mod">
          <ac:chgData name="Briggs Simon G - SW-CU" userId="" providerId="" clId="Web-{905F26A6-82FA-4B77-BAFB-01E0C93CAA32}" dt="2021-07-29T11:03:22.100" v="6" actId="20577"/>
          <ac:spMkLst>
            <pc:docMk/>
            <pc:sldMk cId="1292063341" sldId="279"/>
            <ac:spMk id="3" creationId="{AFD12D2E-5AB0-4824-80D3-D6B968B13F2E}"/>
          </ac:spMkLst>
        </pc:spChg>
      </pc:sldChg>
      <pc:sldChg chg="modSp">
        <pc:chgData name="Briggs Simon G - SW-CU" userId="" providerId="" clId="Web-{905F26A6-82FA-4B77-BAFB-01E0C93CAA32}" dt="2021-07-29T11:05:17.751" v="60" actId="20577"/>
        <pc:sldMkLst>
          <pc:docMk/>
          <pc:sldMk cId="742476918" sldId="280"/>
        </pc:sldMkLst>
        <pc:spChg chg="mod">
          <ac:chgData name="Briggs Simon G - SW-CU" userId="" providerId="" clId="Web-{905F26A6-82FA-4B77-BAFB-01E0C93CAA32}" dt="2021-07-29T11:05:17.751" v="60" actId="20577"/>
          <ac:spMkLst>
            <pc:docMk/>
            <pc:sldMk cId="742476918" sldId="280"/>
            <ac:spMk id="3" creationId="{AFD12D2E-5AB0-4824-80D3-D6B968B13F2E}"/>
          </ac:spMkLst>
        </pc:spChg>
      </pc:sldChg>
      <pc:sldChg chg="modSp">
        <pc:chgData name="Briggs Simon G - SW-CU" userId="" providerId="" clId="Web-{905F26A6-82FA-4B77-BAFB-01E0C93CAA32}" dt="2021-07-29T11:06:02.177" v="102" actId="20577"/>
        <pc:sldMkLst>
          <pc:docMk/>
          <pc:sldMk cId="1264269853" sldId="289"/>
        </pc:sldMkLst>
        <pc:spChg chg="mod">
          <ac:chgData name="Briggs Simon G - SW-CU" userId="" providerId="" clId="Web-{905F26A6-82FA-4B77-BAFB-01E0C93CAA32}" dt="2021-07-29T11:06:02.177" v="102" actId="20577"/>
          <ac:spMkLst>
            <pc:docMk/>
            <pc:sldMk cId="1264269853" sldId="289"/>
            <ac:spMk id="3" creationId="{8B4FF0E3-556D-45FA-BB33-F9DF3EF7D15C}"/>
          </ac:spMkLst>
        </pc:spChg>
      </pc:sldChg>
      <pc:sldChg chg="modSp">
        <pc:chgData name="Briggs Simon G - SW-CU" userId="" providerId="" clId="Web-{905F26A6-82FA-4B77-BAFB-01E0C93CAA32}" dt="2021-07-29T11:15:26.072" v="385" actId="20577"/>
        <pc:sldMkLst>
          <pc:docMk/>
          <pc:sldMk cId="624464755" sldId="290"/>
        </pc:sldMkLst>
        <pc:spChg chg="mod">
          <ac:chgData name="Briggs Simon G - SW-CU" userId="" providerId="" clId="Web-{905F26A6-82FA-4B77-BAFB-01E0C93CAA32}" dt="2021-07-29T11:15:26.072" v="385" actId="20577"/>
          <ac:spMkLst>
            <pc:docMk/>
            <pc:sldMk cId="624464755" sldId="290"/>
            <ac:spMk id="3" creationId="{53463563-522A-4DB6-BF6A-DA74CAB40DFD}"/>
          </ac:spMkLst>
        </pc:spChg>
      </pc:sldChg>
      <pc:sldChg chg="addSp delSp modSp">
        <pc:chgData name="Briggs Simon G - SW-CU" userId="" providerId="" clId="Web-{905F26A6-82FA-4B77-BAFB-01E0C93CAA32}" dt="2021-07-29T11:15:32.791" v="386"/>
        <pc:sldMkLst>
          <pc:docMk/>
          <pc:sldMk cId="2518983189" sldId="291"/>
        </pc:sldMkLst>
        <pc:spChg chg="del">
          <ac:chgData name="Briggs Simon G - SW-CU" userId="" providerId="" clId="Web-{905F26A6-82FA-4B77-BAFB-01E0C93CAA32}" dt="2021-07-29T11:15:32.791" v="386"/>
          <ac:spMkLst>
            <pc:docMk/>
            <pc:sldMk cId="2518983189" sldId="291"/>
            <ac:spMk id="3" creationId="{8B929144-E318-4497-9B5D-D6019BA922F1}"/>
          </ac:spMkLst>
        </pc:spChg>
        <pc:graphicFrameChg chg="add mod ord modGraphic">
          <ac:chgData name="Briggs Simon G - SW-CU" userId="" providerId="" clId="Web-{905F26A6-82FA-4B77-BAFB-01E0C93CAA32}" dt="2021-07-29T11:15:32.791" v="386"/>
          <ac:graphicFrameMkLst>
            <pc:docMk/>
            <pc:sldMk cId="2518983189" sldId="291"/>
            <ac:graphicFrameMk id="5" creationId="{E8BB297B-5965-4C37-ACBA-DD612CCB95F8}"/>
          </ac:graphicFrameMkLst>
        </pc:graphicFrameChg>
      </pc:sldChg>
      <pc:sldChg chg="modSp">
        <pc:chgData name="Briggs Simon G - SW-CU" userId="" providerId="" clId="Web-{905F26A6-82FA-4B77-BAFB-01E0C93CAA32}" dt="2021-07-29T11:20:54.726" v="402" actId="20577"/>
        <pc:sldMkLst>
          <pc:docMk/>
          <pc:sldMk cId="3148507787" sldId="296"/>
        </pc:sldMkLst>
        <pc:spChg chg="mod">
          <ac:chgData name="Briggs Simon G - SW-CU" userId="" providerId="" clId="Web-{905F26A6-82FA-4B77-BAFB-01E0C93CAA32}" dt="2021-07-29T11:20:54.726" v="402" actId="20577"/>
          <ac:spMkLst>
            <pc:docMk/>
            <pc:sldMk cId="3148507787" sldId="296"/>
            <ac:spMk id="3" creationId="{45C84FE3-29C5-4EAB-8767-9EA8AE06C525}"/>
          </ac:spMkLst>
        </pc:spChg>
      </pc:sldChg>
      <pc:sldChg chg="addSp delSp modSp">
        <pc:chgData name="Briggs Simon G - SW-CU" userId="" providerId="" clId="Web-{905F26A6-82FA-4B77-BAFB-01E0C93CAA32}" dt="2021-07-29T11:20:07.659" v="400"/>
        <pc:sldMkLst>
          <pc:docMk/>
          <pc:sldMk cId="3509207996" sldId="297"/>
        </pc:sldMkLst>
        <pc:spChg chg="del">
          <ac:chgData name="Briggs Simon G - SW-CU" userId="" providerId="" clId="Web-{905F26A6-82FA-4B77-BAFB-01E0C93CAA32}" dt="2021-07-29T11:20:07.659" v="400"/>
          <ac:spMkLst>
            <pc:docMk/>
            <pc:sldMk cId="3509207996" sldId="297"/>
            <ac:spMk id="3" creationId="{A5B8EA18-AE04-4BEB-BABE-BAE412288843}"/>
          </ac:spMkLst>
        </pc:spChg>
        <pc:graphicFrameChg chg="add mod ord modGraphic">
          <ac:chgData name="Briggs Simon G - SW-CU" userId="" providerId="" clId="Web-{905F26A6-82FA-4B77-BAFB-01E0C93CAA32}" dt="2021-07-29T11:20:07.659" v="400"/>
          <ac:graphicFrameMkLst>
            <pc:docMk/>
            <pc:sldMk cId="3509207996" sldId="297"/>
            <ac:graphicFrameMk id="5" creationId="{42027568-7A7D-40A0-B05E-F1D1F170CA21}"/>
          </ac:graphicFrameMkLst>
        </pc:graphicFrameChg>
      </pc:sldChg>
      <pc:sldChg chg="addSp delSp modSp">
        <pc:chgData name="Briggs Simon G - SW-CU" userId="" providerId="" clId="Web-{905F26A6-82FA-4B77-BAFB-01E0C93CAA32}" dt="2021-07-29T11:19:12.467" v="399"/>
        <pc:sldMkLst>
          <pc:docMk/>
          <pc:sldMk cId="2728743922" sldId="298"/>
        </pc:sldMkLst>
        <pc:spChg chg="del">
          <ac:chgData name="Briggs Simon G - SW-CU" userId="" providerId="" clId="Web-{905F26A6-82FA-4B77-BAFB-01E0C93CAA32}" dt="2021-07-29T11:18:58.638" v="395"/>
          <ac:spMkLst>
            <pc:docMk/>
            <pc:sldMk cId="2728743922" sldId="298"/>
            <ac:spMk id="3" creationId="{7888673C-75EF-418A-8D79-F2DD6260AB40}"/>
          </ac:spMkLst>
        </pc:spChg>
        <pc:graphicFrameChg chg="add mod ord modGraphic">
          <ac:chgData name="Briggs Simon G - SW-CU" userId="" providerId="" clId="Web-{905F26A6-82FA-4B77-BAFB-01E0C93CAA32}" dt="2021-07-29T11:19:12.467" v="399"/>
          <ac:graphicFrameMkLst>
            <pc:docMk/>
            <pc:sldMk cId="2728743922" sldId="298"/>
            <ac:graphicFrameMk id="5" creationId="{F38592B2-0F84-41DE-BFA9-3E478BAA6808}"/>
          </ac:graphicFrameMkLst>
        </pc:graphicFrameChg>
      </pc:sldChg>
      <pc:sldChg chg="addSp delSp modSp">
        <pc:chgData name="Briggs Simon G - SW-CU" userId="" providerId="" clId="Web-{905F26A6-82FA-4B77-BAFB-01E0C93CAA32}" dt="2021-07-29T11:18:21.681" v="394"/>
        <pc:sldMkLst>
          <pc:docMk/>
          <pc:sldMk cId="701885864" sldId="299"/>
        </pc:sldMkLst>
        <pc:spChg chg="del">
          <ac:chgData name="Briggs Simon G - SW-CU" userId="" providerId="" clId="Web-{905F26A6-82FA-4B77-BAFB-01E0C93CAA32}" dt="2021-07-29T11:18:21.681" v="394"/>
          <ac:spMkLst>
            <pc:docMk/>
            <pc:sldMk cId="701885864" sldId="299"/>
            <ac:spMk id="3" creationId="{8F169212-E277-47E8-83BA-042CFD9F741F}"/>
          </ac:spMkLst>
        </pc:spChg>
        <pc:graphicFrameChg chg="add mod ord modGraphic">
          <ac:chgData name="Briggs Simon G - SW-CU" userId="" providerId="" clId="Web-{905F26A6-82FA-4B77-BAFB-01E0C93CAA32}" dt="2021-07-29T11:18:21.681" v="394"/>
          <ac:graphicFrameMkLst>
            <pc:docMk/>
            <pc:sldMk cId="701885864" sldId="299"/>
            <ac:graphicFrameMk id="5" creationId="{ED637E9D-080C-470C-8165-9931DBF42AB9}"/>
          </ac:graphicFrameMkLst>
        </pc:graphicFrameChg>
      </pc:sldChg>
      <pc:sldChg chg="addSp delSp modSp">
        <pc:chgData name="Briggs Simon G - SW-CU" userId="" providerId="" clId="Web-{905F26A6-82FA-4B77-BAFB-01E0C93CAA32}" dt="2021-07-29T11:17:43.693" v="393"/>
        <pc:sldMkLst>
          <pc:docMk/>
          <pc:sldMk cId="1495967455" sldId="300"/>
        </pc:sldMkLst>
        <pc:spChg chg="del">
          <ac:chgData name="Briggs Simon G - SW-CU" userId="" providerId="" clId="Web-{905F26A6-82FA-4B77-BAFB-01E0C93CAA32}" dt="2021-07-29T11:17:43.693" v="393"/>
          <ac:spMkLst>
            <pc:docMk/>
            <pc:sldMk cId="1495967455" sldId="300"/>
            <ac:spMk id="3" creationId="{B78CB583-4BEC-4A99-BCA7-DAB3FC6CC097}"/>
          </ac:spMkLst>
        </pc:spChg>
        <pc:graphicFrameChg chg="add mod ord modGraphic">
          <ac:chgData name="Briggs Simon G - SW-CU" userId="" providerId="" clId="Web-{905F26A6-82FA-4B77-BAFB-01E0C93CAA32}" dt="2021-07-29T11:17:43.693" v="393"/>
          <ac:graphicFrameMkLst>
            <pc:docMk/>
            <pc:sldMk cId="1495967455" sldId="300"/>
            <ac:graphicFrameMk id="5" creationId="{3DC42DC5-18DC-4664-A259-00E4D61C782A}"/>
          </ac:graphicFrameMkLst>
        </pc:graphicFrameChg>
      </pc:sldChg>
      <pc:sldChg chg="addSp delSp modSp">
        <pc:chgData name="Briggs Simon G - SW-CU" userId="" providerId="" clId="Web-{905F26A6-82FA-4B77-BAFB-01E0C93CAA32}" dt="2021-07-29T11:17:10.518" v="392"/>
        <pc:sldMkLst>
          <pc:docMk/>
          <pc:sldMk cId="2439053382" sldId="301"/>
        </pc:sldMkLst>
        <pc:spChg chg="del">
          <ac:chgData name="Briggs Simon G - SW-CU" userId="" providerId="" clId="Web-{905F26A6-82FA-4B77-BAFB-01E0C93CAA32}" dt="2021-07-29T11:17:03.690" v="391"/>
          <ac:spMkLst>
            <pc:docMk/>
            <pc:sldMk cId="2439053382" sldId="301"/>
            <ac:spMk id="3" creationId="{0AC108CF-84B4-404E-8851-F601356741D4}"/>
          </ac:spMkLst>
        </pc:spChg>
        <pc:graphicFrameChg chg="add mod ord modGraphic">
          <ac:chgData name="Briggs Simon G - SW-CU" userId="" providerId="" clId="Web-{905F26A6-82FA-4B77-BAFB-01E0C93CAA32}" dt="2021-07-29T11:17:10.518" v="392"/>
          <ac:graphicFrameMkLst>
            <pc:docMk/>
            <pc:sldMk cId="2439053382" sldId="301"/>
            <ac:graphicFrameMk id="5" creationId="{2721C823-FFA1-4D72-BCC0-43196FFD544C}"/>
          </ac:graphicFrameMkLst>
        </pc:graphicFrameChg>
      </pc:sldChg>
      <pc:sldChg chg="addSp delSp modSp">
        <pc:chgData name="Briggs Simon G - SW-CU" userId="" providerId="" clId="Web-{905F26A6-82FA-4B77-BAFB-01E0C93CAA32}" dt="2021-07-29T11:16:37.890" v="390"/>
        <pc:sldMkLst>
          <pc:docMk/>
          <pc:sldMk cId="2587790849" sldId="302"/>
        </pc:sldMkLst>
        <pc:spChg chg="del">
          <ac:chgData name="Briggs Simon G - SW-CU" userId="" providerId="" clId="Web-{905F26A6-82FA-4B77-BAFB-01E0C93CAA32}" dt="2021-07-29T11:16:11.513" v="387"/>
          <ac:spMkLst>
            <pc:docMk/>
            <pc:sldMk cId="2587790849" sldId="302"/>
            <ac:spMk id="3" creationId="{9BEBC698-CC58-4C7C-B651-872ECA16B22D}"/>
          </ac:spMkLst>
        </pc:spChg>
        <pc:graphicFrameChg chg="add mod ord modGraphic">
          <ac:chgData name="Briggs Simon G - SW-CU" userId="" providerId="" clId="Web-{905F26A6-82FA-4B77-BAFB-01E0C93CAA32}" dt="2021-07-29T11:16:37.890" v="390"/>
          <ac:graphicFrameMkLst>
            <pc:docMk/>
            <pc:sldMk cId="2587790849" sldId="302"/>
            <ac:graphicFrameMk id="5" creationId="{5D605865-8CCE-4888-8D65-E3007A0B98B6}"/>
          </ac:graphicFrameMkLst>
        </pc:graphicFrameChg>
      </pc:sldChg>
    </pc:docChg>
  </pc:docChgLst>
  <pc:docChgLst>
    <pc:chgData name="Kerr Charlotte - SW-CU" clId="Web-{A89651F6-6C0E-4ECB-BB92-FD26524A2F75}"/>
    <pc:docChg chg="delSld modSld">
      <pc:chgData name="Kerr Charlotte - SW-CU" userId="" providerId="" clId="Web-{A89651F6-6C0E-4ECB-BB92-FD26524A2F75}" dt="2022-07-26T12:05:21.959" v="166" actId="20577"/>
      <pc:docMkLst>
        <pc:docMk/>
      </pc:docMkLst>
      <pc:sldChg chg="modSp">
        <pc:chgData name="Kerr Charlotte - SW-CU" userId="" providerId="" clId="Web-{A89651F6-6C0E-4ECB-BB92-FD26524A2F75}" dt="2022-07-26T11:55:12.328" v="10" actId="20577"/>
        <pc:sldMkLst>
          <pc:docMk/>
          <pc:sldMk cId="826746323" sldId="256"/>
        </pc:sldMkLst>
        <pc:spChg chg="mod">
          <ac:chgData name="Kerr Charlotte - SW-CU" userId="" providerId="" clId="Web-{A89651F6-6C0E-4ECB-BB92-FD26524A2F75}" dt="2022-07-26T11:55:05.781" v="1" actId="20577"/>
          <ac:spMkLst>
            <pc:docMk/>
            <pc:sldMk cId="826746323" sldId="256"/>
            <ac:spMk id="2" creationId="{00000000-0000-0000-0000-000000000000}"/>
          </ac:spMkLst>
        </pc:spChg>
        <pc:spChg chg="mod">
          <ac:chgData name="Kerr Charlotte - SW-CU" userId="" providerId="" clId="Web-{A89651F6-6C0E-4ECB-BB92-FD26524A2F75}" dt="2022-07-26T11:55:12.328" v="10" actId="20577"/>
          <ac:spMkLst>
            <pc:docMk/>
            <pc:sldMk cId="826746323" sldId="256"/>
            <ac:spMk id="3" creationId="{00000000-0000-0000-0000-000000000000}"/>
          </ac:spMkLst>
        </pc:spChg>
      </pc:sldChg>
      <pc:sldChg chg="modSp">
        <pc:chgData name="Kerr Charlotte - SW-CU" userId="" providerId="" clId="Web-{A89651F6-6C0E-4ECB-BB92-FD26524A2F75}" dt="2022-07-26T11:56:16.344" v="43" actId="20577"/>
        <pc:sldMkLst>
          <pc:docMk/>
          <pc:sldMk cId="691545428" sldId="257"/>
        </pc:sldMkLst>
        <pc:spChg chg="mod">
          <ac:chgData name="Kerr Charlotte - SW-CU" userId="" providerId="" clId="Web-{A89651F6-6C0E-4ECB-BB92-FD26524A2F75}" dt="2022-07-26T11:56:16.344" v="43" actId="20577"/>
          <ac:spMkLst>
            <pc:docMk/>
            <pc:sldMk cId="691545428" sldId="257"/>
            <ac:spMk id="3" creationId="{00000000-0000-0000-0000-000000000000}"/>
          </ac:spMkLst>
        </pc:spChg>
      </pc:sldChg>
      <pc:sldChg chg="del">
        <pc:chgData name="Kerr Charlotte - SW-CU" userId="" providerId="" clId="Web-{A89651F6-6C0E-4ECB-BB92-FD26524A2F75}" dt="2022-07-26T11:56:22.829" v="44"/>
        <pc:sldMkLst>
          <pc:docMk/>
          <pc:sldMk cId="2061135092" sldId="270"/>
        </pc:sldMkLst>
      </pc:sldChg>
      <pc:sldChg chg="modSp">
        <pc:chgData name="Kerr Charlotte - SW-CU" userId="" providerId="" clId="Web-{A89651F6-6C0E-4ECB-BB92-FD26524A2F75}" dt="2022-07-26T12:04:56.303" v="140" actId="20577"/>
        <pc:sldMkLst>
          <pc:docMk/>
          <pc:sldMk cId="746223615" sldId="278"/>
        </pc:sldMkLst>
        <pc:spChg chg="mod">
          <ac:chgData name="Kerr Charlotte - SW-CU" userId="" providerId="" clId="Web-{A89651F6-6C0E-4ECB-BB92-FD26524A2F75}" dt="2022-07-26T11:55:36.766" v="25" actId="20577"/>
          <ac:spMkLst>
            <pc:docMk/>
            <pc:sldMk cId="746223615" sldId="278"/>
            <ac:spMk id="2" creationId="{744DA1A9-0063-4B0B-BCB9-F41FF80C090D}"/>
          </ac:spMkLst>
        </pc:spChg>
        <pc:spChg chg="mod">
          <ac:chgData name="Kerr Charlotte - SW-CU" userId="" providerId="" clId="Web-{A89651F6-6C0E-4ECB-BB92-FD26524A2F75}" dt="2022-07-26T12:04:56.303" v="140" actId="20577"/>
          <ac:spMkLst>
            <pc:docMk/>
            <pc:sldMk cId="746223615" sldId="278"/>
            <ac:spMk id="3" creationId="{E2D246B1-EDFE-45C0-87A5-4ACFCC8E53AC}"/>
          </ac:spMkLst>
        </pc:spChg>
      </pc:sldChg>
      <pc:sldChg chg="modSp">
        <pc:chgData name="Kerr Charlotte - SW-CU" userId="" providerId="" clId="Web-{A89651F6-6C0E-4ECB-BB92-FD26524A2F75}" dt="2022-07-26T12:05:17.162" v="165" actId="20577"/>
        <pc:sldMkLst>
          <pc:docMk/>
          <pc:sldMk cId="1292063341" sldId="279"/>
        </pc:sldMkLst>
        <pc:spChg chg="mod">
          <ac:chgData name="Kerr Charlotte - SW-CU" userId="" providerId="" clId="Web-{A89651F6-6C0E-4ECB-BB92-FD26524A2F75}" dt="2022-07-26T11:57:12.142" v="55" actId="20577"/>
          <ac:spMkLst>
            <pc:docMk/>
            <pc:sldMk cId="1292063341" sldId="279"/>
            <ac:spMk id="2" creationId="{05149F46-292D-4E0F-A505-602A2C93C4D2}"/>
          </ac:spMkLst>
        </pc:spChg>
        <pc:spChg chg="mod">
          <ac:chgData name="Kerr Charlotte - SW-CU" userId="" providerId="" clId="Web-{A89651F6-6C0E-4ECB-BB92-FD26524A2F75}" dt="2022-07-26T12:05:17.162" v="165" actId="20577"/>
          <ac:spMkLst>
            <pc:docMk/>
            <pc:sldMk cId="1292063341" sldId="279"/>
            <ac:spMk id="3" creationId="{AFD12D2E-5AB0-4824-80D3-D6B968B13F2E}"/>
          </ac:spMkLst>
        </pc:spChg>
      </pc:sldChg>
      <pc:sldChg chg="modSp">
        <pc:chgData name="Kerr Charlotte - SW-CU" userId="" providerId="" clId="Web-{A89651F6-6C0E-4ECB-BB92-FD26524A2F75}" dt="2022-07-26T12:05:21.959" v="166" actId="20577"/>
        <pc:sldMkLst>
          <pc:docMk/>
          <pc:sldMk cId="742476918" sldId="280"/>
        </pc:sldMkLst>
        <pc:spChg chg="mod">
          <ac:chgData name="Kerr Charlotte - SW-CU" userId="" providerId="" clId="Web-{A89651F6-6C0E-4ECB-BB92-FD26524A2F75}" dt="2022-07-26T12:05:21.959" v="166" actId="20577"/>
          <ac:spMkLst>
            <pc:docMk/>
            <pc:sldMk cId="742476918" sldId="280"/>
            <ac:spMk id="3" creationId="{AFD12D2E-5AB0-4824-80D3-D6B968B13F2E}"/>
          </ac:spMkLst>
        </pc:spChg>
      </pc:sldChg>
      <pc:sldChg chg="del">
        <pc:chgData name="Kerr Charlotte - SW-CU" userId="" providerId="" clId="Web-{A89651F6-6C0E-4ECB-BB92-FD26524A2F75}" dt="2022-07-26T12:04:24.474" v="113"/>
        <pc:sldMkLst>
          <pc:docMk/>
          <pc:sldMk cId="1006573585" sldId="281"/>
        </pc:sldMkLst>
      </pc:sldChg>
    </pc:docChg>
  </pc:docChgLst>
  <pc:docChgLst>
    <pc:chgData clId="Web-{4BE7DD21-2F13-4F19-98F0-434CFB966772}"/>
    <pc:docChg chg="addSld delSld modSld addMainMaster delMainMaster">
      <pc:chgData name="" userId="" providerId="" clId="Web-{4BE7DD21-2F13-4F19-98F0-434CFB966772}" dt="2021-01-11T15:42:14.865" v="1582"/>
      <pc:docMkLst>
        <pc:docMk/>
      </pc:docMkLst>
      <pc:sldChg chg="modSp mod modClrScheme chgLayout">
        <pc:chgData name="" userId="" providerId="" clId="Web-{4BE7DD21-2F13-4F19-98F0-434CFB966772}" dt="2021-01-11T14:34:06.926" v="0"/>
        <pc:sldMkLst>
          <pc:docMk/>
          <pc:sldMk cId="826746323" sldId="256"/>
        </pc:sldMkLst>
        <pc:spChg chg="mod ord">
          <ac:chgData name="" userId="" providerId="" clId="Web-{4BE7DD21-2F13-4F19-98F0-434CFB966772}" dt="2021-01-11T14:34:06.926" v="0"/>
          <ac:spMkLst>
            <pc:docMk/>
            <pc:sldMk cId="826746323" sldId="256"/>
            <ac:spMk id="2" creationId="{00000000-0000-0000-0000-000000000000}"/>
          </ac:spMkLst>
        </pc:spChg>
        <pc:spChg chg="mod ord">
          <ac:chgData name="" userId="" providerId="" clId="Web-{4BE7DD21-2F13-4F19-98F0-434CFB966772}" dt="2021-01-11T14:34:06.926" v="0"/>
          <ac:spMkLst>
            <pc:docMk/>
            <pc:sldMk cId="826746323" sldId="256"/>
            <ac:spMk id="3" creationId="{00000000-0000-0000-0000-000000000000}"/>
          </ac:spMkLst>
        </pc:spChg>
      </pc:sldChg>
      <pc:sldChg chg="addSp modSp mod modClrScheme chgLayout">
        <pc:chgData name="" userId="" providerId="" clId="Web-{4BE7DD21-2F13-4F19-98F0-434CFB966772}" dt="2021-01-11T14:37:52.130" v="270" actId="1076"/>
        <pc:sldMkLst>
          <pc:docMk/>
          <pc:sldMk cId="691545428" sldId="257"/>
        </pc:sldMkLst>
        <pc:spChg chg="mod ord">
          <ac:chgData name="" userId="" providerId="" clId="Web-{4BE7DD21-2F13-4F19-98F0-434CFB966772}" dt="2021-01-11T14:34:06.926" v="0"/>
          <ac:spMkLst>
            <pc:docMk/>
            <pc:sldMk cId="691545428" sldId="257"/>
            <ac:spMk id="2" creationId="{00000000-0000-0000-0000-000000000000}"/>
          </ac:spMkLst>
        </pc:spChg>
        <pc:spChg chg="mod ord">
          <ac:chgData name="" userId="" providerId="" clId="Web-{4BE7DD21-2F13-4F19-98F0-434CFB966772}" dt="2021-01-11T14:36:06.904" v="264" actId="20577"/>
          <ac:spMkLst>
            <pc:docMk/>
            <pc:sldMk cId="691545428" sldId="257"/>
            <ac:spMk id="3" creationId="{00000000-0000-0000-0000-000000000000}"/>
          </ac:spMkLst>
        </pc:spChg>
        <pc:picChg chg="add mod">
          <ac:chgData name="" userId="" providerId="" clId="Web-{4BE7DD21-2F13-4F19-98F0-434CFB966772}" dt="2021-01-11T14:37:52.130" v="270" actId="1076"/>
          <ac:picMkLst>
            <pc:docMk/>
            <pc:sldMk cId="691545428" sldId="257"/>
            <ac:picMk id="4" creationId="{016A90C8-C5AB-4325-B283-B7178DB46B0E}"/>
          </ac:picMkLst>
        </pc:picChg>
      </pc:sldChg>
      <pc:sldChg chg="modSp del mod modClrScheme chgLayout">
        <pc:chgData name="" userId="" providerId="" clId="Web-{4BE7DD21-2F13-4F19-98F0-434CFB966772}" dt="2021-01-11T14:45:55.072" v="456"/>
        <pc:sldMkLst>
          <pc:docMk/>
          <pc:sldMk cId="1582290615" sldId="258"/>
        </pc:sldMkLst>
        <pc:spChg chg="mod ord">
          <ac:chgData name="" userId="" providerId="" clId="Web-{4BE7DD21-2F13-4F19-98F0-434CFB966772}" dt="2021-01-11T14:34:06.926" v="0"/>
          <ac:spMkLst>
            <pc:docMk/>
            <pc:sldMk cId="1582290615" sldId="258"/>
            <ac:spMk id="2" creationId="{00000000-0000-0000-0000-000000000000}"/>
          </ac:spMkLst>
        </pc:spChg>
        <pc:spChg chg="mod ord">
          <ac:chgData name="" userId="" providerId="" clId="Web-{4BE7DD21-2F13-4F19-98F0-434CFB966772}" dt="2021-01-11T14:34:06.926" v="0"/>
          <ac:spMkLst>
            <pc:docMk/>
            <pc:sldMk cId="1582290615" sldId="258"/>
            <ac:spMk id="3" creationId="{00000000-0000-0000-0000-000000000000}"/>
          </ac:spMkLst>
        </pc:spChg>
      </pc:sldChg>
      <pc:sldChg chg="addSp delSp modSp mod modClrScheme chgLayout">
        <pc:chgData name="" userId="" providerId="" clId="Web-{4BE7DD21-2F13-4F19-98F0-434CFB966772}" dt="2021-01-11T14:45:46.540" v="454" actId="20577"/>
        <pc:sldMkLst>
          <pc:docMk/>
          <pc:sldMk cId="1422404307" sldId="259"/>
        </pc:sldMkLst>
        <pc:spChg chg="mod ord">
          <ac:chgData name="" userId="" providerId="" clId="Web-{4BE7DD21-2F13-4F19-98F0-434CFB966772}" dt="2021-01-11T14:45:46.540" v="454" actId="20577"/>
          <ac:spMkLst>
            <pc:docMk/>
            <pc:sldMk cId="1422404307" sldId="259"/>
            <ac:spMk id="2" creationId="{00000000-0000-0000-0000-000000000000}"/>
          </ac:spMkLst>
        </pc:spChg>
        <pc:spChg chg="del mod ord">
          <ac:chgData name="" userId="" providerId="" clId="Web-{4BE7DD21-2F13-4F19-98F0-434CFB966772}" dt="2021-01-11T14:41:18.817" v="385"/>
          <ac:spMkLst>
            <pc:docMk/>
            <pc:sldMk cId="1422404307" sldId="259"/>
            <ac:spMk id="3" creationId="{00000000-0000-0000-0000-000000000000}"/>
          </ac:spMkLst>
        </pc:spChg>
        <pc:spChg chg="add mod">
          <ac:chgData name="" userId="" providerId="" clId="Web-{4BE7DD21-2F13-4F19-98F0-434CFB966772}" dt="2021-01-11T14:45:31.054" v="437" actId="14100"/>
          <ac:spMkLst>
            <pc:docMk/>
            <pc:sldMk cId="1422404307" sldId="259"/>
            <ac:spMk id="6" creationId="{26138099-0723-40AB-89DB-F8B13D79C42F}"/>
          </ac:spMkLst>
        </pc:spChg>
        <pc:picChg chg="add mod ord">
          <ac:chgData name="" userId="" providerId="" clId="Web-{4BE7DD21-2F13-4F19-98F0-434CFB966772}" dt="2021-01-11T14:42:28.791" v="396" actId="1076"/>
          <ac:picMkLst>
            <pc:docMk/>
            <pc:sldMk cId="1422404307" sldId="259"/>
            <ac:picMk id="4" creationId="{67D712E2-F034-49F6-8A26-3DF3162F3342}"/>
          </ac:picMkLst>
        </pc:picChg>
        <pc:picChg chg="add mod">
          <ac:chgData name="" userId="" providerId="" clId="Web-{4BE7DD21-2F13-4F19-98F0-434CFB966772}" dt="2021-01-11T14:42:30.666" v="397" actId="1076"/>
          <ac:picMkLst>
            <pc:docMk/>
            <pc:sldMk cId="1422404307" sldId="259"/>
            <ac:picMk id="5" creationId="{22B08504-1A39-4961-B063-4B87D66CB8BF}"/>
          </ac:picMkLst>
        </pc:picChg>
      </pc:sldChg>
      <pc:sldChg chg="modSp mod modClrScheme chgLayout">
        <pc:chgData name="" userId="" providerId="" clId="Web-{4BE7DD21-2F13-4F19-98F0-434CFB966772}" dt="2021-01-11T15:27:16.136" v="704" actId="20577"/>
        <pc:sldMkLst>
          <pc:docMk/>
          <pc:sldMk cId="1359605629" sldId="260"/>
        </pc:sldMkLst>
        <pc:spChg chg="mod ord">
          <ac:chgData name="" userId="" providerId="" clId="Web-{4BE7DD21-2F13-4F19-98F0-434CFB966772}" dt="2021-01-11T14:39:49.717" v="354" actId="20577"/>
          <ac:spMkLst>
            <pc:docMk/>
            <pc:sldMk cId="1359605629" sldId="260"/>
            <ac:spMk id="2" creationId="{00000000-0000-0000-0000-000000000000}"/>
          </ac:spMkLst>
        </pc:spChg>
        <pc:spChg chg="mod ord">
          <ac:chgData name="" userId="" providerId="" clId="Web-{4BE7DD21-2F13-4F19-98F0-434CFB966772}" dt="2021-01-11T15:27:16.136" v="704" actId="20577"/>
          <ac:spMkLst>
            <pc:docMk/>
            <pc:sldMk cId="1359605629" sldId="260"/>
            <ac:spMk id="3" creationId="{00000000-0000-0000-0000-000000000000}"/>
          </ac:spMkLst>
        </pc:spChg>
      </pc:sldChg>
      <pc:sldChg chg="modSp mod modClrScheme chgLayout">
        <pc:chgData name="" userId="" providerId="" clId="Web-{4BE7DD21-2F13-4F19-98F0-434CFB966772}" dt="2021-01-11T14:39:44.248" v="339" actId="20577"/>
        <pc:sldMkLst>
          <pc:docMk/>
          <pc:sldMk cId="4033231122" sldId="261"/>
        </pc:sldMkLst>
        <pc:spChg chg="mod ord">
          <ac:chgData name="" userId="" providerId="" clId="Web-{4BE7DD21-2F13-4F19-98F0-434CFB966772}" dt="2021-01-11T14:39:44.248" v="339" actId="20577"/>
          <ac:spMkLst>
            <pc:docMk/>
            <pc:sldMk cId="4033231122" sldId="261"/>
            <ac:spMk id="2" creationId="{00000000-0000-0000-0000-000000000000}"/>
          </ac:spMkLst>
        </pc:spChg>
        <pc:spChg chg="mod ord">
          <ac:chgData name="" userId="" providerId="" clId="Web-{4BE7DD21-2F13-4F19-98F0-434CFB966772}" dt="2021-01-11T14:34:06.926" v="0"/>
          <ac:spMkLst>
            <pc:docMk/>
            <pc:sldMk cId="4033231122" sldId="261"/>
            <ac:spMk id="3" creationId="{00000000-0000-0000-0000-000000000000}"/>
          </ac:spMkLst>
        </pc:spChg>
      </pc:sldChg>
      <pc:sldChg chg="modSp mod modClrScheme chgLayout">
        <pc:chgData name="" userId="" providerId="" clId="Web-{4BE7DD21-2F13-4F19-98F0-434CFB966772}" dt="2021-01-11T14:46:28.152" v="517" actId="20577"/>
        <pc:sldMkLst>
          <pc:docMk/>
          <pc:sldMk cId="4232903236" sldId="262"/>
        </pc:sldMkLst>
        <pc:spChg chg="mod ord">
          <ac:chgData name="" userId="" providerId="" clId="Web-{4BE7DD21-2F13-4F19-98F0-434CFB966772}" dt="2021-01-11T14:46:28.152" v="517" actId="20577"/>
          <ac:spMkLst>
            <pc:docMk/>
            <pc:sldMk cId="4232903236" sldId="262"/>
            <ac:spMk id="2" creationId="{00000000-0000-0000-0000-000000000000}"/>
          </ac:spMkLst>
        </pc:spChg>
        <pc:spChg chg="mod ord">
          <ac:chgData name="" userId="" providerId="" clId="Web-{4BE7DD21-2F13-4F19-98F0-434CFB966772}" dt="2021-01-11T14:34:06.926" v="0"/>
          <ac:spMkLst>
            <pc:docMk/>
            <pc:sldMk cId="4232903236" sldId="262"/>
            <ac:spMk id="3" creationId="{00000000-0000-0000-0000-000000000000}"/>
          </ac:spMkLst>
        </pc:spChg>
      </pc:sldChg>
      <pc:sldChg chg="modSp mod modClrScheme chgLayout">
        <pc:chgData name="" userId="" providerId="" clId="Web-{4BE7DD21-2F13-4F19-98F0-434CFB966772}" dt="2021-01-11T14:34:06.926" v="0"/>
        <pc:sldMkLst>
          <pc:docMk/>
          <pc:sldMk cId="4027235568" sldId="263"/>
        </pc:sldMkLst>
        <pc:spChg chg="mod ord">
          <ac:chgData name="" userId="" providerId="" clId="Web-{4BE7DD21-2F13-4F19-98F0-434CFB966772}" dt="2021-01-11T14:34:06.926" v="0"/>
          <ac:spMkLst>
            <pc:docMk/>
            <pc:sldMk cId="4027235568" sldId="263"/>
            <ac:spMk id="2" creationId="{00000000-0000-0000-0000-000000000000}"/>
          </ac:spMkLst>
        </pc:spChg>
        <pc:spChg chg="mod ord">
          <ac:chgData name="" userId="" providerId="" clId="Web-{4BE7DD21-2F13-4F19-98F0-434CFB966772}" dt="2021-01-11T14:34:06.926" v="0"/>
          <ac:spMkLst>
            <pc:docMk/>
            <pc:sldMk cId="4027235568" sldId="263"/>
            <ac:spMk id="3" creationId="{00000000-0000-0000-0000-000000000000}"/>
          </ac:spMkLst>
        </pc:spChg>
      </pc:sldChg>
      <pc:sldChg chg="modSp new">
        <pc:chgData name="" userId="" providerId="" clId="Web-{4BE7DD21-2F13-4F19-98F0-434CFB966772}" dt="2021-01-11T14:39:14.214" v="309" actId="20577"/>
        <pc:sldMkLst>
          <pc:docMk/>
          <pc:sldMk cId="931056401" sldId="264"/>
        </pc:sldMkLst>
        <pc:spChg chg="mod">
          <ac:chgData name="" userId="" providerId="" clId="Web-{4BE7DD21-2F13-4F19-98F0-434CFB966772}" dt="2021-01-11T14:39:14.214" v="309" actId="20577"/>
          <ac:spMkLst>
            <pc:docMk/>
            <pc:sldMk cId="931056401" sldId="264"/>
            <ac:spMk id="2" creationId="{CCCCD5BE-38C0-4510-AE40-B45046903D47}"/>
          </ac:spMkLst>
        </pc:spChg>
      </pc:sldChg>
      <pc:sldChg chg="addSp delSp modSp new del">
        <pc:chgData name="" userId="" providerId="" clId="Web-{4BE7DD21-2F13-4F19-98F0-434CFB966772}" dt="2021-01-11T15:41:41.159" v="1105"/>
        <pc:sldMkLst>
          <pc:docMk/>
          <pc:sldMk cId="666469200" sldId="265"/>
        </pc:sldMkLst>
        <pc:spChg chg="del">
          <ac:chgData name="" userId="" providerId="" clId="Web-{4BE7DD21-2F13-4F19-98F0-434CFB966772}" dt="2021-01-11T15:34:13.076" v="716"/>
          <ac:spMkLst>
            <pc:docMk/>
            <pc:sldMk cId="666469200" sldId="265"/>
            <ac:spMk id="2" creationId="{11E7023F-9E73-4949-A287-A734C4963F22}"/>
          </ac:spMkLst>
        </pc:spChg>
        <pc:spChg chg="del mod">
          <ac:chgData name="" userId="" providerId="" clId="Web-{4BE7DD21-2F13-4F19-98F0-434CFB966772}" dt="2021-01-11T15:34:02.059" v="713"/>
          <ac:spMkLst>
            <pc:docMk/>
            <pc:sldMk cId="666469200" sldId="265"/>
            <ac:spMk id="3" creationId="{E557BEAD-95A1-487D-B842-065CB9A78B5E}"/>
          </ac:spMkLst>
        </pc:spChg>
        <pc:spChg chg="add mod">
          <ac:chgData name="" userId="" providerId="" clId="Web-{4BE7DD21-2F13-4F19-98F0-434CFB966772}" dt="2021-01-11T15:34:02.169" v="715"/>
          <ac:spMkLst>
            <pc:docMk/>
            <pc:sldMk cId="666469200" sldId="265"/>
            <ac:spMk id="6" creationId="{A9D90B70-204E-466B-9C9C-6D2CB9B74D64}"/>
          </ac:spMkLst>
        </pc:spChg>
        <pc:graphicFrameChg chg="add mod ord modGraphic">
          <ac:chgData name="" userId="" providerId="" clId="Web-{4BE7DD21-2F13-4F19-98F0-434CFB966772}" dt="2021-01-11T15:34:02.059" v="713"/>
          <ac:graphicFrameMkLst>
            <pc:docMk/>
            <pc:sldMk cId="666469200" sldId="265"/>
            <ac:graphicFrameMk id="5" creationId="{61A85F60-8038-4D0E-8EBB-04508CB90090}"/>
          </ac:graphicFrameMkLst>
        </pc:graphicFrameChg>
      </pc:sldChg>
      <pc:sldChg chg="new del">
        <pc:chgData name="" userId="" providerId="" clId="Web-{4BE7DD21-2F13-4F19-98F0-434CFB966772}" dt="2021-01-11T15:35:02.955" v="719"/>
        <pc:sldMkLst>
          <pc:docMk/>
          <pc:sldMk cId="2523934814" sldId="266"/>
        </pc:sldMkLst>
      </pc:sldChg>
      <pc:sldChg chg="addSp modSp new">
        <pc:chgData name="" userId="" providerId="" clId="Web-{4BE7DD21-2F13-4F19-98F0-434CFB966772}" dt="2021-01-11T15:42:14.865" v="1582"/>
        <pc:sldMkLst>
          <pc:docMk/>
          <pc:sldMk cId="2384367333" sldId="267"/>
        </pc:sldMkLst>
        <pc:spChg chg="add mod">
          <ac:chgData name="" userId="" providerId="" clId="Web-{4BE7DD21-2F13-4F19-98F0-434CFB966772}" dt="2021-01-11T15:35:49.052" v="722" actId="20577"/>
          <ac:spMkLst>
            <pc:docMk/>
            <pc:sldMk cId="2384367333" sldId="267"/>
            <ac:spMk id="2" creationId="{877CCC5A-70B4-4378-BEAB-925C2CB58172}"/>
          </ac:spMkLst>
        </pc:spChg>
        <pc:graphicFrameChg chg="add mod modGraphic">
          <ac:chgData name="" userId="" providerId="" clId="Web-{4BE7DD21-2F13-4F19-98F0-434CFB966772}" dt="2021-01-11T15:42:14.865" v="1582"/>
          <ac:graphicFrameMkLst>
            <pc:docMk/>
            <pc:sldMk cId="2384367333" sldId="267"/>
            <ac:graphicFrameMk id="4" creationId="{EBA9B074-A0A0-43D7-AE12-705AD736F3E1}"/>
          </ac:graphicFrameMkLst>
        </pc:graphicFrameChg>
      </pc:sldChg>
      <pc:sldMasterChg chg="del delSldLayout">
        <pc:chgData name="" userId="" providerId="" clId="Web-{4BE7DD21-2F13-4F19-98F0-434CFB966772}" dt="2021-01-11T14:34:06.926" v="0"/>
        <pc:sldMasterMkLst>
          <pc:docMk/>
          <pc:sldMasterMk cId="4218343372" sldId="2147483648"/>
        </pc:sldMasterMkLst>
        <pc:sldLayoutChg chg="del">
          <pc:chgData name="" userId="" providerId="" clId="Web-{4BE7DD21-2F13-4F19-98F0-434CFB966772}" dt="2021-01-11T14:34:06.926" v="0"/>
          <pc:sldLayoutMkLst>
            <pc:docMk/>
            <pc:sldMasterMk cId="4218343372" sldId="2147483648"/>
            <pc:sldLayoutMk cId="3575675170" sldId="2147483649"/>
          </pc:sldLayoutMkLst>
        </pc:sldLayoutChg>
        <pc:sldLayoutChg chg="del">
          <pc:chgData name="" userId="" providerId="" clId="Web-{4BE7DD21-2F13-4F19-98F0-434CFB966772}" dt="2021-01-11T14:34:06.926" v="0"/>
          <pc:sldLayoutMkLst>
            <pc:docMk/>
            <pc:sldMasterMk cId="4218343372" sldId="2147483648"/>
            <pc:sldLayoutMk cId="350844613" sldId="2147483650"/>
          </pc:sldLayoutMkLst>
        </pc:sldLayoutChg>
        <pc:sldLayoutChg chg="del">
          <pc:chgData name="" userId="" providerId="" clId="Web-{4BE7DD21-2F13-4F19-98F0-434CFB966772}" dt="2021-01-11T14:34:06.926" v="0"/>
          <pc:sldLayoutMkLst>
            <pc:docMk/>
            <pc:sldMasterMk cId="4218343372" sldId="2147483648"/>
            <pc:sldLayoutMk cId="2401329066" sldId="2147483651"/>
          </pc:sldLayoutMkLst>
        </pc:sldLayoutChg>
        <pc:sldLayoutChg chg="del">
          <pc:chgData name="" userId="" providerId="" clId="Web-{4BE7DD21-2F13-4F19-98F0-434CFB966772}" dt="2021-01-11T14:34:06.926" v="0"/>
          <pc:sldLayoutMkLst>
            <pc:docMk/>
            <pc:sldMasterMk cId="4218343372" sldId="2147483648"/>
            <pc:sldLayoutMk cId="1508728626" sldId="2147483652"/>
          </pc:sldLayoutMkLst>
        </pc:sldLayoutChg>
        <pc:sldLayoutChg chg="del">
          <pc:chgData name="" userId="" providerId="" clId="Web-{4BE7DD21-2F13-4F19-98F0-434CFB966772}" dt="2021-01-11T14:34:06.926" v="0"/>
          <pc:sldLayoutMkLst>
            <pc:docMk/>
            <pc:sldMasterMk cId="4218343372" sldId="2147483648"/>
            <pc:sldLayoutMk cId="1898059770" sldId="2147483653"/>
          </pc:sldLayoutMkLst>
        </pc:sldLayoutChg>
        <pc:sldLayoutChg chg="del">
          <pc:chgData name="" userId="" providerId="" clId="Web-{4BE7DD21-2F13-4F19-98F0-434CFB966772}" dt="2021-01-11T14:34:06.926" v="0"/>
          <pc:sldLayoutMkLst>
            <pc:docMk/>
            <pc:sldMasterMk cId="4218343372" sldId="2147483648"/>
            <pc:sldLayoutMk cId="2100411026" sldId="2147483654"/>
          </pc:sldLayoutMkLst>
        </pc:sldLayoutChg>
        <pc:sldLayoutChg chg="del">
          <pc:chgData name="" userId="" providerId="" clId="Web-{4BE7DD21-2F13-4F19-98F0-434CFB966772}" dt="2021-01-11T14:34:06.926" v="0"/>
          <pc:sldLayoutMkLst>
            <pc:docMk/>
            <pc:sldMasterMk cId="4218343372" sldId="2147483648"/>
            <pc:sldLayoutMk cId="1007623764" sldId="2147483655"/>
          </pc:sldLayoutMkLst>
        </pc:sldLayoutChg>
        <pc:sldLayoutChg chg="del">
          <pc:chgData name="" userId="" providerId="" clId="Web-{4BE7DD21-2F13-4F19-98F0-434CFB966772}" dt="2021-01-11T14:34:06.926" v="0"/>
          <pc:sldLayoutMkLst>
            <pc:docMk/>
            <pc:sldMasterMk cId="4218343372" sldId="2147483648"/>
            <pc:sldLayoutMk cId="2603442715" sldId="2147483656"/>
          </pc:sldLayoutMkLst>
        </pc:sldLayoutChg>
        <pc:sldLayoutChg chg="del">
          <pc:chgData name="" userId="" providerId="" clId="Web-{4BE7DD21-2F13-4F19-98F0-434CFB966772}" dt="2021-01-11T14:34:06.926" v="0"/>
          <pc:sldLayoutMkLst>
            <pc:docMk/>
            <pc:sldMasterMk cId="4218343372" sldId="2147483648"/>
            <pc:sldLayoutMk cId="1161081739" sldId="2147483657"/>
          </pc:sldLayoutMkLst>
        </pc:sldLayoutChg>
        <pc:sldLayoutChg chg="del">
          <pc:chgData name="" userId="" providerId="" clId="Web-{4BE7DD21-2F13-4F19-98F0-434CFB966772}" dt="2021-01-11T14:34:06.926" v="0"/>
          <pc:sldLayoutMkLst>
            <pc:docMk/>
            <pc:sldMasterMk cId="4218343372" sldId="2147483648"/>
            <pc:sldLayoutMk cId="3091877654" sldId="2147483658"/>
          </pc:sldLayoutMkLst>
        </pc:sldLayoutChg>
        <pc:sldLayoutChg chg="del">
          <pc:chgData name="" userId="" providerId="" clId="Web-{4BE7DD21-2F13-4F19-98F0-434CFB966772}" dt="2021-01-11T14:34:06.926" v="0"/>
          <pc:sldLayoutMkLst>
            <pc:docMk/>
            <pc:sldMasterMk cId="4218343372" sldId="2147483648"/>
            <pc:sldLayoutMk cId="4094410241" sldId="2147483659"/>
          </pc:sldLayoutMkLst>
        </pc:sldLayoutChg>
      </pc:sldMasterChg>
      <pc:sldMasterChg chg="add addSldLayout modSldLayout">
        <pc:chgData name="" userId="" providerId="" clId="Web-{4BE7DD21-2F13-4F19-98F0-434CFB966772}" dt="2021-01-11T14:34:06.926" v="0"/>
        <pc:sldMasterMkLst>
          <pc:docMk/>
          <pc:sldMasterMk cId="2917593175" sldId="2147483660"/>
        </pc:sldMasterMkLst>
        <pc:sldLayoutChg chg="add mod replId">
          <pc:chgData name="" userId="" providerId="" clId="Web-{4BE7DD21-2F13-4F19-98F0-434CFB966772}" dt="2021-01-11T14:34:06.926" v="0"/>
          <pc:sldLayoutMkLst>
            <pc:docMk/>
            <pc:sldMasterMk cId="2917593175" sldId="2147483660"/>
            <pc:sldLayoutMk cId="288048767" sldId="2147483661"/>
          </pc:sldLayoutMkLst>
        </pc:sldLayoutChg>
        <pc:sldLayoutChg chg="add mod replId">
          <pc:chgData name="" userId="" providerId="" clId="Web-{4BE7DD21-2F13-4F19-98F0-434CFB966772}" dt="2021-01-11T14:34:06.926" v="0"/>
          <pc:sldLayoutMkLst>
            <pc:docMk/>
            <pc:sldMasterMk cId="2917593175" sldId="2147483660"/>
            <pc:sldLayoutMk cId="128560989" sldId="2147483662"/>
          </pc:sldLayoutMkLst>
        </pc:sldLayoutChg>
        <pc:sldLayoutChg chg="add mod replId">
          <pc:chgData name="" userId="" providerId="" clId="Web-{4BE7DD21-2F13-4F19-98F0-434CFB966772}" dt="2021-01-11T14:34:06.926" v="0"/>
          <pc:sldLayoutMkLst>
            <pc:docMk/>
            <pc:sldMasterMk cId="2917593175" sldId="2147483660"/>
            <pc:sldLayoutMk cId="3295365201" sldId="2147483663"/>
          </pc:sldLayoutMkLst>
        </pc:sldLayoutChg>
        <pc:sldLayoutChg chg="add mod replId">
          <pc:chgData name="" userId="" providerId="" clId="Web-{4BE7DD21-2F13-4F19-98F0-434CFB966772}" dt="2021-01-11T14:34:06.926" v="0"/>
          <pc:sldLayoutMkLst>
            <pc:docMk/>
            <pc:sldMasterMk cId="2917593175" sldId="2147483660"/>
            <pc:sldLayoutMk cId="3060925857" sldId="2147483664"/>
          </pc:sldLayoutMkLst>
        </pc:sldLayoutChg>
        <pc:sldLayoutChg chg="add mod replId">
          <pc:chgData name="" userId="" providerId="" clId="Web-{4BE7DD21-2F13-4F19-98F0-434CFB966772}" dt="2021-01-11T14:34:06.926" v="0"/>
          <pc:sldLayoutMkLst>
            <pc:docMk/>
            <pc:sldMasterMk cId="2917593175" sldId="2147483660"/>
            <pc:sldLayoutMk cId="160891065" sldId="2147483665"/>
          </pc:sldLayoutMkLst>
        </pc:sldLayoutChg>
        <pc:sldLayoutChg chg="add mod replId">
          <pc:chgData name="" userId="" providerId="" clId="Web-{4BE7DD21-2F13-4F19-98F0-434CFB966772}" dt="2021-01-11T14:34:06.926" v="0"/>
          <pc:sldLayoutMkLst>
            <pc:docMk/>
            <pc:sldMasterMk cId="2917593175" sldId="2147483660"/>
            <pc:sldLayoutMk cId="581685133" sldId="2147483666"/>
          </pc:sldLayoutMkLst>
        </pc:sldLayoutChg>
        <pc:sldLayoutChg chg="add mod replId">
          <pc:chgData name="" userId="" providerId="" clId="Web-{4BE7DD21-2F13-4F19-98F0-434CFB966772}" dt="2021-01-11T14:34:06.926" v="0"/>
          <pc:sldLayoutMkLst>
            <pc:docMk/>
            <pc:sldMasterMk cId="2917593175" sldId="2147483660"/>
            <pc:sldLayoutMk cId="3040618420" sldId="2147483667"/>
          </pc:sldLayoutMkLst>
        </pc:sldLayoutChg>
        <pc:sldLayoutChg chg="add mod replId">
          <pc:chgData name="" userId="" providerId="" clId="Web-{4BE7DD21-2F13-4F19-98F0-434CFB966772}" dt="2021-01-11T14:34:06.926" v="0"/>
          <pc:sldLayoutMkLst>
            <pc:docMk/>
            <pc:sldMasterMk cId="2917593175" sldId="2147483660"/>
            <pc:sldLayoutMk cId="3744201281" sldId="2147483668"/>
          </pc:sldLayoutMkLst>
        </pc:sldLayoutChg>
        <pc:sldLayoutChg chg="add mod replId">
          <pc:chgData name="" userId="" providerId="" clId="Web-{4BE7DD21-2F13-4F19-98F0-434CFB966772}" dt="2021-01-11T14:34:06.926" v="0"/>
          <pc:sldLayoutMkLst>
            <pc:docMk/>
            <pc:sldMasterMk cId="2917593175" sldId="2147483660"/>
            <pc:sldLayoutMk cId="876894768" sldId="2147483669"/>
          </pc:sldLayoutMkLst>
        </pc:sldLayoutChg>
        <pc:sldLayoutChg chg="add mod replId">
          <pc:chgData name="" userId="" providerId="" clId="Web-{4BE7DD21-2F13-4F19-98F0-434CFB966772}" dt="2021-01-11T14:34:06.926" v="0"/>
          <pc:sldLayoutMkLst>
            <pc:docMk/>
            <pc:sldMasterMk cId="2917593175" sldId="2147483660"/>
            <pc:sldLayoutMk cId="214573124" sldId="2147483670"/>
          </pc:sldLayoutMkLst>
        </pc:sldLayoutChg>
        <pc:sldLayoutChg chg="add mod replId">
          <pc:chgData name="" userId="" providerId="" clId="Web-{4BE7DD21-2F13-4F19-98F0-434CFB966772}" dt="2021-01-11T14:34:06.926" v="0"/>
          <pc:sldLayoutMkLst>
            <pc:docMk/>
            <pc:sldMasterMk cId="2917593175" sldId="2147483660"/>
            <pc:sldLayoutMk cId="106206417" sldId="2147483671"/>
          </pc:sldLayoutMkLst>
        </pc:sldLayoutChg>
      </pc:sldMasterChg>
    </pc:docChg>
  </pc:docChgLst>
  <pc:docChgLst>
    <pc:chgData name="Kerr Charlotte - SW-CU" clId="Web-{D08994B9-04A5-4E38-AB0C-9FC75549D134}"/>
    <pc:docChg chg="modSld">
      <pc:chgData name="Kerr Charlotte - SW-CU" userId="" providerId="" clId="Web-{D08994B9-04A5-4E38-AB0C-9FC75549D134}" dt="2021-04-13T11:07:49.747" v="1" actId="20577"/>
      <pc:docMkLst>
        <pc:docMk/>
      </pc:docMkLst>
      <pc:sldChg chg="modSp">
        <pc:chgData name="Kerr Charlotte - SW-CU" userId="" providerId="" clId="Web-{D08994B9-04A5-4E38-AB0C-9FC75549D134}" dt="2021-04-13T11:07:49.747" v="1" actId="20577"/>
        <pc:sldMkLst>
          <pc:docMk/>
          <pc:sldMk cId="1292063341" sldId="279"/>
        </pc:sldMkLst>
        <pc:spChg chg="mod">
          <ac:chgData name="Kerr Charlotte - SW-CU" userId="" providerId="" clId="Web-{D08994B9-04A5-4E38-AB0C-9FC75549D134}" dt="2021-04-13T11:07:49.747" v="1" actId="20577"/>
          <ac:spMkLst>
            <pc:docMk/>
            <pc:sldMk cId="1292063341" sldId="279"/>
            <ac:spMk id="3" creationId="{AFD12D2E-5AB0-4824-80D3-D6B968B13F2E}"/>
          </ac:spMkLst>
        </pc:spChg>
      </pc:sldChg>
    </pc:docChg>
  </pc:docChgLst>
  <pc:docChgLst>
    <pc:chgData clId="Web-{0AB44275-AB4C-4027-85AF-4F2441C09383}"/>
    <pc:docChg chg="modSld">
      <pc:chgData name="" userId="" providerId="" clId="Web-{0AB44275-AB4C-4027-85AF-4F2441C09383}" dt="2021-01-17T14:13:56.031" v="26" actId="20577"/>
      <pc:docMkLst>
        <pc:docMk/>
      </pc:docMkLst>
      <pc:sldChg chg="modSp">
        <pc:chgData name="" userId="" providerId="" clId="Web-{0AB44275-AB4C-4027-85AF-4F2441C09383}" dt="2021-01-17T14:12:54.464" v="23" actId="20577"/>
        <pc:sldMkLst>
          <pc:docMk/>
          <pc:sldMk cId="1094750772" sldId="271"/>
        </pc:sldMkLst>
        <pc:spChg chg="mod">
          <ac:chgData name="" userId="" providerId="" clId="Web-{0AB44275-AB4C-4027-85AF-4F2441C09383}" dt="2021-01-17T14:12:54.464" v="23" actId="20577"/>
          <ac:spMkLst>
            <pc:docMk/>
            <pc:sldMk cId="1094750772" sldId="271"/>
            <ac:spMk id="2" creationId="{992EB97E-6027-4C07-9E08-AFB2E84B4355}"/>
          </ac:spMkLst>
        </pc:spChg>
      </pc:sldChg>
      <pc:sldChg chg="modSp">
        <pc:chgData name="" userId="" providerId="" clId="Web-{0AB44275-AB4C-4027-85AF-4F2441C09383}" dt="2021-01-17T14:13:56.031" v="26" actId="20577"/>
        <pc:sldMkLst>
          <pc:docMk/>
          <pc:sldMk cId="3537828655" sldId="280"/>
        </pc:sldMkLst>
        <pc:spChg chg="mod">
          <ac:chgData name="" userId="" providerId="" clId="Web-{0AB44275-AB4C-4027-85AF-4F2441C09383}" dt="2021-01-17T14:13:56.031" v="26" actId="20577"/>
          <ac:spMkLst>
            <pc:docMk/>
            <pc:sldMk cId="3537828655" sldId="280"/>
            <ac:spMk id="2" creationId="{46EC4D6E-DFD5-460F-AC8B-A35F8A065CFA}"/>
          </ac:spMkLst>
        </pc:spChg>
      </pc:sldChg>
    </pc:docChg>
  </pc:docChgLst>
  <pc:docChgLst>
    <pc:chgData name="Crabb Connor - SW-CU" clId="Web-{4D0A9F84-F3FD-448A-812D-34388E6709AE}"/>
    <pc:docChg chg="modSld">
      <pc:chgData name="Crabb Connor - SW-CU" userId="" providerId="" clId="Web-{4D0A9F84-F3FD-448A-812D-34388E6709AE}" dt="2022-07-27T10:47:17.710" v="941" actId="20577"/>
      <pc:docMkLst>
        <pc:docMk/>
      </pc:docMkLst>
      <pc:sldChg chg="modSp">
        <pc:chgData name="Crabb Connor - SW-CU" userId="" providerId="" clId="Web-{4D0A9F84-F3FD-448A-812D-34388E6709AE}" dt="2022-07-27T10:47:17.710" v="941" actId="20577"/>
        <pc:sldMkLst>
          <pc:docMk/>
          <pc:sldMk cId="1694847413" sldId="311"/>
        </pc:sldMkLst>
        <pc:spChg chg="mod">
          <ac:chgData name="Crabb Connor - SW-CU" userId="" providerId="" clId="Web-{4D0A9F84-F3FD-448A-812D-34388E6709AE}" dt="2022-07-27T10:47:17.710" v="941" actId="20577"/>
          <ac:spMkLst>
            <pc:docMk/>
            <pc:sldMk cId="1694847413" sldId="311"/>
            <ac:spMk id="3" creationId="{AFD12D2E-5AB0-4824-80D3-D6B968B13F2E}"/>
          </ac:spMkLst>
        </pc:spChg>
      </pc:sldChg>
    </pc:docChg>
  </pc:docChgLst>
  <pc:docChgLst>
    <pc:chgData clId="Web-{46A2C275-AFAC-482E-99D8-B02101B7D102}"/>
    <pc:docChg chg="addSld delSld modSld sldOrd">
      <pc:chgData name="" userId="" providerId="" clId="Web-{46A2C275-AFAC-482E-99D8-B02101B7D102}" dt="2021-01-12T15:05:59.287" v="119" actId="20577"/>
      <pc:docMkLst>
        <pc:docMk/>
      </pc:docMkLst>
      <pc:sldChg chg="modSp">
        <pc:chgData name="" userId="" providerId="" clId="Web-{46A2C275-AFAC-482E-99D8-B02101B7D102}" dt="2021-01-12T15:05:32.661" v="116" actId="1076"/>
        <pc:sldMkLst>
          <pc:docMk/>
          <pc:sldMk cId="691545428" sldId="257"/>
        </pc:sldMkLst>
        <pc:spChg chg="mod">
          <ac:chgData name="" userId="" providerId="" clId="Web-{46A2C275-AFAC-482E-99D8-B02101B7D102}" dt="2021-01-12T15:05:29.677" v="113" actId="20577"/>
          <ac:spMkLst>
            <pc:docMk/>
            <pc:sldMk cId="691545428" sldId="257"/>
            <ac:spMk id="3" creationId="{00000000-0000-0000-0000-000000000000}"/>
          </ac:spMkLst>
        </pc:spChg>
        <pc:picChg chg="mod">
          <ac:chgData name="" userId="" providerId="" clId="Web-{46A2C275-AFAC-482E-99D8-B02101B7D102}" dt="2021-01-12T15:05:32.661" v="116" actId="1076"/>
          <ac:picMkLst>
            <pc:docMk/>
            <pc:sldMk cId="691545428" sldId="257"/>
            <ac:picMk id="4" creationId="{016A90C8-C5AB-4325-B283-B7178DB46B0E}"/>
          </ac:picMkLst>
        </pc:picChg>
      </pc:sldChg>
      <pc:sldChg chg="ord">
        <pc:chgData name="" userId="" providerId="" clId="Web-{46A2C275-AFAC-482E-99D8-B02101B7D102}" dt="2021-01-12T15:04:37.425" v="93"/>
        <pc:sldMkLst>
          <pc:docMk/>
          <pc:sldMk cId="1422404307" sldId="259"/>
        </pc:sldMkLst>
      </pc:sldChg>
      <pc:sldChg chg="modSp">
        <pc:chgData name="" userId="" providerId="" clId="Web-{46A2C275-AFAC-482E-99D8-B02101B7D102}" dt="2021-01-12T15:04:11.518" v="90" actId="20577"/>
        <pc:sldMkLst>
          <pc:docMk/>
          <pc:sldMk cId="4027235568" sldId="263"/>
        </pc:sldMkLst>
        <pc:spChg chg="mod">
          <ac:chgData name="" userId="" providerId="" clId="Web-{46A2C275-AFAC-482E-99D8-B02101B7D102}" dt="2021-01-12T15:04:11.518" v="90" actId="20577"/>
          <ac:spMkLst>
            <pc:docMk/>
            <pc:sldMk cId="4027235568" sldId="263"/>
            <ac:spMk id="3" creationId="{00000000-0000-0000-0000-000000000000}"/>
          </ac:spMkLst>
        </pc:spChg>
      </pc:sldChg>
      <pc:sldChg chg="modSp">
        <pc:chgData name="" userId="" providerId="" clId="Web-{46A2C275-AFAC-482E-99D8-B02101B7D102}" dt="2021-01-12T15:05:57.553" v="117" actId="20577"/>
        <pc:sldMkLst>
          <pc:docMk/>
          <pc:sldMk cId="1282330503" sldId="269"/>
        </pc:sldMkLst>
        <pc:spChg chg="mod">
          <ac:chgData name="" userId="" providerId="" clId="Web-{46A2C275-AFAC-482E-99D8-B02101B7D102}" dt="2021-01-12T15:05:57.553" v="117" actId="20577"/>
          <ac:spMkLst>
            <pc:docMk/>
            <pc:sldMk cId="1282330503" sldId="269"/>
            <ac:spMk id="2" creationId="{992EB97E-6027-4C07-9E08-AFB2E84B4355}"/>
          </ac:spMkLst>
        </pc:spChg>
      </pc:sldChg>
      <pc:sldChg chg="new del">
        <pc:chgData name="" userId="" providerId="" clId="Web-{46A2C275-AFAC-482E-99D8-B02101B7D102}" dt="2021-01-12T15:04:57.723" v="96"/>
        <pc:sldMkLst>
          <pc:docMk/>
          <pc:sldMk cId="3973586351" sldId="273"/>
        </pc:sldMkLst>
      </pc:sldChg>
      <pc:sldChg chg="delSp modSp new">
        <pc:chgData name="" userId="" providerId="" clId="Web-{46A2C275-AFAC-482E-99D8-B02101B7D102}" dt="2021-01-12T15:05:05.207" v="106"/>
        <pc:sldMkLst>
          <pc:docMk/>
          <pc:sldMk cId="4197459246" sldId="274"/>
        </pc:sldMkLst>
        <pc:spChg chg="mod">
          <ac:chgData name="" userId="" providerId="" clId="Web-{46A2C275-AFAC-482E-99D8-B02101B7D102}" dt="2021-01-12T15:05:02.363" v="103" actId="20577"/>
          <ac:spMkLst>
            <pc:docMk/>
            <pc:sldMk cId="4197459246" sldId="274"/>
            <ac:spMk id="2" creationId="{CCF5BA0A-A745-4C79-ADEE-1CC2C539FB26}"/>
          </ac:spMkLst>
        </pc:spChg>
        <pc:spChg chg="del">
          <ac:chgData name="" userId="" providerId="" clId="Web-{46A2C275-AFAC-482E-99D8-B02101B7D102}" dt="2021-01-12T15:05:05.207" v="106"/>
          <ac:spMkLst>
            <pc:docMk/>
            <pc:sldMk cId="4197459246" sldId="274"/>
            <ac:spMk id="3" creationId="{9DBEB03E-37DF-4B40-A598-46ABB9C03CDD}"/>
          </ac:spMkLst>
        </pc:spChg>
      </pc:sldChg>
    </pc:docChg>
  </pc:docChgLst>
  <pc:docChgLst>
    <pc:chgData clId="Web-{8A68840A-508F-4C38-9770-4DA387D31930}"/>
    <pc:docChg chg="modSld">
      <pc:chgData name="" userId="" providerId="" clId="Web-{8A68840A-508F-4C38-9770-4DA387D31930}" dt="2021-01-20T18:39:35.972" v="81" actId="20577"/>
      <pc:docMkLst>
        <pc:docMk/>
      </pc:docMkLst>
      <pc:sldChg chg="modSp">
        <pc:chgData name="" userId="" providerId="" clId="Web-{8A68840A-508F-4C38-9770-4DA387D31930}" dt="2021-01-20T18:38:11.047" v="13" actId="20577"/>
        <pc:sldMkLst>
          <pc:docMk/>
          <pc:sldMk cId="4027235568" sldId="263"/>
        </pc:sldMkLst>
        <pc:spChg chg="mod">
          <ac:chgData name="" userId="" providerId="" clId="Web-{8A68840A-508F-4C38-9770-4DA387D31930}" dt="2021-01-20T18:38:11.047" v="13" actId="20577"/>
          <ac:spMkLst>
            <pc:docMk/>
            <pc:sldMk cId="4027235568" sldId="263"/>
            <ac:spMk id="2" creationId="{00000000-0000-0000-0000-000000000000}"/>
          </ac:spMkLst>
        </pc:spChg>
      </pc:sldChg>
      <pc:sldChg chg="modSp">
        <pc:chgData name="" userId="" providerId="" clId="Web-{8A68840A-508F-4C38-9770-4DA387D31930}" dt="2021-01-20T18:35:05.541" v="4" actId="20577"/>
        <pc:sldMkLst>
          <pc:docMk/>
          <pc:sldMk cId="2061135092" sldId="270"/>
        </pc:sldMkLst>
        <pc:spChg chg="mod">
          <ac:chgData name="" userId="" providerId="" clId="Web-{8A68840A-508F-4C38-9770-4DA387D31930}" dt="2021-01-20T18:35:05.541" v="4" actId="20577"/>
          <ac:spMkLst>
            <pc:docMk/>
            <pc:sldMk cId="2061135092" sldId="270"/>
            <ac:spMk id="3" creationId="{EDB8486D-DB3C-4439-9081-232AB47772C2}"/>
          </ac:spMkLst>
        </pc:spChg>
      </pc:sldChg>
      <pc:sldChg chg="modSp">
        <pc:chgData name="" userId="" providerId="" clId="Web-{8A68840A-508F-4C38-9770-4DA387D31930}" dt="2021-01-20T18:39:35.972" v="81" actId="20577"/>
        <pc:sldMkLst>
          <pc:docMk/>
          <pc:sldMk cId="1308901998" sldId="272"/>
        </pc:sldMkLst>
        <pc:spChg chg="mod">
          <ac:chgData name="" userId="" providerId="" clId="Web-{8A68840A-508F-4C38-9770-4DA387D31930}" dt="2021-01-20T18:39:35.972" v="81" actId="20577"/>
          <ac:spMkLst>
            <pc:docMk/>
            <pc:sldMk cId="1308901998" sldId="272"/>
            <ac:spMk id="3" creationId="{00000000-0000-0000-0000-000000000000}"/>
          </ac:spMkLst>
        </pc:spChg>
      </pc:sldChg>
      <pc:sldChg chg="modSp">
        <pc:chgData name="" userId="" providerId="" clId="Web-{8A68840A-508F-4C38-9770-4DA387D31930}" dt="2021-01-20T18:38:33.048" v="18" actId="20577"/>
        <pc:sldMkLst>
          <pc:docMk/>
          <pc:sldMk cId="3043013346" sldId="276"/>
        </pc:sldMkLst>
        <pc:spChg chg="mod">
          <ac:chgData name="" userId="" providerId="" clId="Web-{8A68840A-508F-4C38-9770-4DA387D31930}" dt="2021-01-20T18:38:33.048" v="18" actId="20577"/>
          <ac:spMkLst>
            <pc:docMk/>
            <pc:sldMk cId="3043013346" sldId="276"/>
            <ac:spMk id="2" creationId="{294178F2-4C34-4B8B-BD96-3376B91970D3}"/>
          </ac:spMkLst>
        </pc:spChg>
      </pc:sldChg>
      <pc:sldChg chg="modSp">
        <pc:chgData name="" userId="" providerId="" clId="Web-{8A68840A-508F-4C38-9770-4DA387D31930}" dt="2021-01-20T18:34:56.540" v="2" actId="20577"/>
        <pc:sldMkLst>
          <pc:docMk/>
          <pc:sldMk cId="746223615" sldId="278"/>
        </pc:sldMkLst>
        <pc:spChg chg="mod">
          <ac:chgData name="" userId="" providerId="" clId="Web-{8A68840A-508F-4C38-9770-4DA387D31930}" dt="2021-01-20T18:34:56.540" v="2" actId="20577"/>
          <ac:spMkLst>
            <pc:docMk/>
            <pc:sldMk cId="746223615" sldId="278"/>
            <ac:spMk id="3" creationId="{E2D246B1-EDFE-45C0-87A5-4ACFCC8E53AC}"/>
          </ac:spMkLst>
        </pc:spChg>
      </pc:sldChg>
      <pc:sldChg chg="modSp">
        <pc:chgData name="" userId="" providerId="" clId="Web-{8A68840A-508F-4C38-9770-4DA387D31930}" dt="2021-01-20T18:35:25.119" v="12" actId="20577"/>
        <pc:sldMkLst>
          <pc:docMk/>
          <pc:sldMk cId="3537828655" sldId="280"/>
        </pc:sldMkLst>
        <pc:spChg chg="mod">
          <ac:chgData name="" userId="" providerId="" clId="Web-{8A68840A-508F-4C38-9770-4DA387D31930}" dt="2021-01-20T18:35:25.119" v="12" actId="20577"/>
          <ac:spMkLst>
            <pc:docMk/>
            <pc:sldMk cId="3537828655" sldId="280"/>
            <ac:spMk id="2" creationId="{46EC4D6E-DFD5-460F-AC8B-A35F8A065CFA}"/>
          </ac:spMkLst>
        </pc:spChg>
      </pc:sldChg>
      <pc:sldChg chg="modSp">
        <pc:chgData name="" userId="" providerId="" clId="Web-{8A68840A-508F-4C38-9770-4DA387D31930}" dt="2021-01-20T18:38:15.828" v="14" actId="20577"/>
        <pc:sldMkLst>
          <pc:docMk/>
          <pc:sldMk cId="2723313254" sldId="281"/>
        </pc:sldMkLst>
        <pc:spChg chg="mod">
          <ac:chgData name="" userId="" providerId="" clId="Web-{8A68840A-508F-4C38-9770-4DA387D31930}" dt="2021-01-20T18:38:15.828" v="14" actId="20577"/>
          <ac:spMkLst>
            <pc:docMk/>
            <pc:sldMk cId="2723313254" sldId="281"/>
            <ac:spMk id="2" creationId="{34BFF9FC-C8B8-4706-8A68-DAEC3D7C93D1}"/>
          </ac:spMkLst>
        </pc:spChg>
      </pc:sldChg>
    </pc:docChg>
  </pc:docChgLst>
  <pc:docChgLst>
    <pc:chgData name="Briggs Simon G - SW-CU" clId="Web-{93F06EB5-9331-4D1B-A82E-86A421648DF3}"/>
    <pc:docChg chg="modSld">
      <pc:chgData name="Briggs Simon G - SW-CU" userId="" providerId="" clId="Web-{93F06EB5-9331-4D1B-A82E-86A421648DF3}" dt="2021-07-25T11:09:13.599" v="77" actId="20577"/>
      <pc:docMkLst>
        <pc:docMk/>
      </pc:docMkLst>
      <pc:sldChg chg="modSp">
        <pc:chgData name="Briggs Simon G - SW-CU" userId="" providerId="" clId="Web-{93F06EB5-9331-4D1B-A82E-86A421648DF3}" dt="2021-07-25T11:09:13.599" v="77" actId="20577"/>
        <pc:sldMkLst>
          <pc:docMk/>
          <pc:sldMk cId="1292063341" sldId="279"/>
        </pc:sldMkLst>
        <pc:spChg chg="mod">
          <ac:chgData name="Briggs Simon G - SW-CU" userId="" providerId="" clId="Web-{93F06EB5-9331-4D1B-A82E-86A421648DF3}" dt="2021-07-25T11:09:13.599" v="77" actId="20577"/>
          <ac:spMkLst>
            <pc:docMk/>
            <pc:sldMk cId="1292063341" sldId="279"/>
            <ac:spMk id="3" creationId="{AFD12D2E-5AB0-4824-80D3-D6B968B13F2E}"/>
          </ac:spMkLst>
        </pc:spChg>
      </pc:sldChg>
    </pc:docChg>
  </pc:docChgLst>
  <pc:docChgLst>
    <pc:chgData name="Kerr Charlotte - SW-CU" clId="Web-{86878208-BD68-467B-A759-57201293C370}"/>
    <pc:docChg chg="addSld modSld sldOrd">
      <pc:chgData name="Kerr Charlotte - SW-CU" userId="" providerId="" clId="Web-{86878208-BD68-467B-A759-57201293C370}" dt="2022-07-27T11:15:38.913" v="171" actId="20577"/>
      <pc:docMkLst>
        <pc:docMk/>
      </pc:docMkLst>
      <pc:sldChg chg="modSp">
        <pc:chgData name="Kerr Charlotte - SW-CU" userId="" providerId="" clId="Web-{86878208-BD68-467B-A759-57201293C370}" dt="2022-07-27T11:04:18.686" v="6" actId="20577"/>
        <pc:sldMkLst>
          <pc:docMk/>
          <pc:sldMk cId="691545428" sldId="257"/>
        </pc:sldMkLst>
        <pc:spChg chg="mod">
          <ac:chgData name="Kerr Charlotte - SW-CU" userId="" providerId="" clId="Web-{86878208-BD68-467B-A759-57201293C370}" dt="2022-07-27T11:04:18.686" v="6" actId="20577"/>
          <ac:spMkLst>
            <pc:docMk/>
            <pc:sldMk cId="691545428" sldId="257"/>
            <ac:spMk id="3" creationId="{00000000-0000-0000-0000-000000000000}"/>
          </ac:spMkLst>
        </pc:spChg>
      </pc:sldChg>
      <pc:sldChg chg="modSp">
        <pc:chgData name="Kerr Charlotte - SW-CU" userId="" providerId="" clId="Web-{86878208-BD68-467B-A759-57201293C370}" dt="2022-07-27T11:15:38.913" v="171" actId="20577"/>
        <pc:sldMkLst>
          <pc:docMk/>
          <pc:sldMk cId="1308901998" sldId="272"/>
        </pc:sldMkLst>
        <pc:spChg chg="mod">
          <ac:chgData name="Kerr Charlotte - SW-CU" userId="" providerId="" clId="Web-{86878208-BD68-467B-A759-57201293C370}" dt="2022-07-27T11:15:38.913" v="171" actId="20577"/>
          <ac:spMkLst>
            <pc:docMk/>
            <pc:sldMk cId="1308901998" sldId="272"/>
            <ac:spMk id="3" creationId="{00000000-0000-0000-0000-000000000000}"/>
          </ac:spMkLst>
        </pc:spChg>
      </pc:sldChg>
      <pc:sldChg chg="modSp">
        <pc:chgData name="Kerr Charlotte - SW-CU" userId="" providerId="" clId="Web-{86878208-BD68-467B-A759-57201293C370}" dt="2022-07-27T11:04:38.248" v="32" actId="20577"/>
        <pc:sldMkLst>
          <pc:docMk/>
          <pc:sldMk cId="746223615" sldId="278"/>
        </pc:sldMkLst>
        <pc:spChg chg="mod">
          <ac:chgData name="Kerr Charlotte - SW-CU" userId="" providerId="" clId="Web-{86878208-BD68-467B-A759-57201293C370}" dt="2022-07-27T11:04:38.248" v="32" actId="20577"/>
          <ac:spMkLst>
            <pc:docMk/>
            <pc:sldMk cId="746223615" sldId="278"/>
            <ac:spMk id="2" creationId="{744DA1A9-0063-4B0B-BCB9-F41FF80C090D}"/>
          </ac:spMkLst>
        </pc:spChg>
      </pc:sldChg>
      <pc:sldChg chg="modSp">
        <pc:chgData name="Kerr Charlotte - SW-CU" userId="" providerId="" clId="Web-{86878208-BD68-467B-A759-57201293C370}" dt="2022-07-27T11:05:47.093" v="57" actId="20577"/>
        <pc:sldMkLst>
          <pc:docMk/>
          <pc:sldMk cId="742476918" sldId="280"/>
        </pc:sldMkLst>
        <pc:spChg chg="mod">
          <ac:chgData name="Kerr Charlotte - SW-CU" userId="" providerId="" clId="Web-{86878208-BD68-467B-A759-57201293C370}" dt="2022-07-27T11:05:47.093" v="57" actId="20577"/>
          <ac:spMkLst>
            <pc:docMk/>
            <pc:sldMk cId="742476918" sldId="280"/>
            <ac:spMk id="2" creationId="{05149F46-292D-4E0F-A505-602A2C93C4D2}"/>
          </ac:spMkLst>
        </pc:spChg>
      </pc:sldChg>
      <pc:sldChg chg="modSp">
        <pc:chgData name="Kerr Charlotte - SW-CU" userId="" providerId="" clId="Web-{86878208-BD68-467B-A759-57201293C370}" dt="2022-07-27T11:07:20.141" v="114" actId="1076"/>
        <pc:sldMkLst>
          <pc:docMk/>
          <pc:sldMk cId="1264269853" sldId="289"/>
        </pc:sldMkLst>
        <pc:spChg chg="mod">
          <ac:chgData name="Kerr Charlotte - SW-CU" userId="" providerId="" clId="Web-{86878208-BD68-467B-A759-57201293C370}" dt="2022-07-27T11:07:15.907" v="113" actId="20577"/>
          <ac:spMkLst>
            <pc:docMk/>
            <pc:sldMk cId="1264269853" sldId="289"/>
            <ac:spMk id="2" creationId="{C2D77102-F389-4768-BABE-A5D51C730194}"/>
          </ac:spMkLst>
        </pc:spChg>
        <pc:spChg chg="mod">
          <ac:chgData name="Kerr Charlotte - SW-CU" userId="" providerId="" clId="Web-{86878208-BD68-467B-A759-57201293C370}" dt="2022-07-27T11:07:20.141" v="114" actId="1076"/>
          <ac:spMkLst>
            <pc:docMk/>
            <pc:sldMk cId="1264269853" sldId="289"/>
            <ac:spMk id="3" creationId="{8B4FF0E3-556D-45FA-BB33-F9DF3EF7D15C}"/>
          </ac:spMkLst>
        </pc:spChg>
      </pc:sldChg>
      <pc:sldChg chg="modSp">
        <pc:chgData name="Kerr Charlotte - SW-CU" userId="" providerId="" clId="Web-{86878208-BD68-467B-A759-57201293C370}" dt="2022-07-27T11:14:21.615" v="161" actId="20577"/>
        <pc:sldMkLst>
          <pc:docMk/>
          <pc:sldMk cId="3143945059" sldId="307"/>
        </pc:sldMkLst>
        <pc:spChg chg="mod">
          <ac:chgData name="Kerr Charlotte - SW-CU" userId="" providerId="" clId="Web-{86878208-BD68-467B-A759-57201293C370}" dt="2022-07-27T11:14:21.615" v="161" actId="20577"/>
          <ac:spMkLst>
            <pc:docMk/>
            <pc:sldMk cId="3143945059" sldId="307"/>
            <ac:spMk id="3" creationId="{9B4B7DDE-AEBC-1938-C95E-AE52F51D5B73}"/>
          </ac:spMkLst>
        </pc:spChg>
      </pc:sldChg>
      <pc:sldChg chg="ord">
        <pc:chgData name="Kerr Charlotte - SW-CU" userId="" providerId="" clId="Web-{86878208-BD68-467B-A759-57201293C370}" dt="2022-07-27T11:11:27.066" v="146"/>
        <pc:sldMkLst>
          <pc:docMk/>
          <pc:sldMk cId="892893360" sldId="308"/>
        </pc:sldMkLst>
      </pc:sldChg>
      <pc:sldChg chg="modSp">
        <pc:chgData name="Kerr Charlotte - SW-CU" userId="" providerId="" clId="Web-{86878208-BD68-467B-A759-57201293C370}" dt="2022-07-27T11:14:51.147" v="163" actId="20577"/>
        <pc:sldMkLst>
          <pc:docMk/>
          <pc:sldMk cId="2544459502" sldId="309"/>
        </pc:sldMkLst>
        <pc:spChg chg="mod">
          <ac:chgData name="Kerr Charlotte - SW-CU" userId="" providerId="" clId="Web-{86878208-BD68-467B-A759-57201293C370}" dt="2022-07-27T11:14:51.147" v="163" actId="20577"/>
          <ac:spMkLst>
            <pc:docMk/>
            <pc:sldMk cId="2544459502" sldId="309"/>
            <ac:spMk id="11" creationId="{00000000-0000-0000-0000-000000000000}"/>
          </ac:spMkLst>
        </pc:spChg>
      </pc:sldChg>
      <pc:sldChg chg="modSp">
        <pc:chgData name="Kerr Charlotte - SW-CU" userId="" providerId="" clId="Web-{86878208-BD68-467B-A759-57201293C370}" dt="2022-07-27T11:04:53.030" v="49" actId="20577"/>
        <pc:sldMkLst>
          <pc:docMk/>
          <pc:sldMk cId="933129904" sldId="310"/>
        </pc:sldMkLst>
        <pc:spChg chg="mod">
          <ac:chgData name="Kerr Charlotte - SW-CU" userId="" providerId="" clId="Web-{86878208-BD68-467B-A759-57201293C370}" dt="2022-07-27T11:04:53.030" v="49" actId="20577"/>
          <ac:spMkLst>
            <pc:docMk/>
            <pc:sldMk cId="933129904" sldId="310"/>
            <ac:spMk id="2" creationId="{744DA1A9-0063-4B0B-BCB9-F41FF80C090D}"/>
          </ac:spMkLst>
        </pc:spChg>
      </pc:sldChg>
      <pc:sldChg chg="modSp">
        <pc:chgData name="Kerr Charlotte - SW-CU" userId="" providerId="" clId="Web-{86878208-BD68-467B-A759-57201293C370}" dt="2022-07-27T11:06:33.687" v="85" actId="1076"/>
        <pc:sldMkLst>
          <pc:docMk/>
          <pc:sldMk cId="1694847413" sldId="311"/>
        </pc:sldMkLst>
        <pc:spChg chg="mod">
          <ac:chgData name="Kerr Charlotte - SW-CU" userId="" providerId="" clId="Web-{86878208-BD68-467B-A759-57201293C370}" dt="2022-07-27T11:06:11.578" v="80" actId="20577"/>
          <ac:spMkLst>
            <pc:docMk/>
            <pc:sldMk cId="1694847413" sldId="311"/>
            <ac:spMk id="2" creationId="{05149F46-292D-4E0F-A505-602A2C93C4D2}"/>
          </ac:spMkLst>
        </pc:spChg>
        <pc:spChg chg="mod">
          <ac:chgData name="Kerr Charlotte - SW-CU" userId="" providerId="" clId="Web-{86878208-BD68-467B-A759-57201293C370}" dt="2022-07-27T11:06:33.687" v="85" actId="1076"/>
          <ac:spMkLst>
            <pc:docMk/>
            <pc:sldMk cId="1694847413" sldId="311"/>
            <ac:spMk id="3" creationId="{AFD12D2E-5AB0-4824-80D3-D6B968B13F2E}"/>
          </ac:spMkLst>
        </pc:spChg>
      </pc:sldChg>
      <pc:sldChg chg="modSp">
        <pc:chgData name="Kerr Charlotte - SW-CU" userId="" providerId="" clId="Web-{86878208-BD68-467B-A759-57201293C370}" dt="2022-07-27T11:05:52.327" v="64" actId="20577"/>
        <pc:sldMkLst>
          <pc:docMk/>
          <pc:sldMk cId="384254948" sldId="312"/>
        </pc:sldMkLst>
        <pc:spChg chg="mod">
          <ac:chgData name="Kerr Charlotte - SW-CU" userId="" providerId="" clId="Web-{86878208-BD68-467B-A759-57201293C370}" dt="2022-07-27T11:05:52.327" v="64" actId="20577"/>
          <ac:spMkLst>
            <pc:docMk/>
            <pc:sldMk cId="384254948" sldId="312"/>
            <ac:spMk id="2" creationId="{05149F46-292D-4E0F-A505-602A2C93C4D2}"/>
          </ac:spMkLst>
        </pc:spChg>
      </pc:sldChg>
      <pc:sldChg chg="modSp new">
        <pc:chgData name="Kerr Charlotte - SW-CU" userId="" providerId="" clId="Web-{86878208-BD68-467B-A759-57201293C370}" dt="2022-07-27T11:07:06.156" v="104" actId="20577"/>
        <pc:sldMkLst>
          <pc:docMk/>
          <pc:sldMk cId="1824629685" sldId="313"/>
        </pc:sldMkLst>
        <pc:spChg chg="mod">
          <ac:chgData name="Kerr Charlotte - SW-CU" userId="" providerId="" clId="Web-{86878208-BD68-467B-A759-57201293C370}" dt="2022-07-27T11:07:06.156" v="104" actId="20577"/>
          <ac:spMkLst>
            <pc:docMk/>
            <pc:sldMk cId="1824629685" sldId="313"/>
            <ac:spMk id="2" creationId="{01A4CC00-C3ED-C156-FCBA-CCA87D17BE71}"/>
          </ac:spMkLst>
        </pc:spChg>
        <pc:spChg chg="mod">
          <ac:chgData name="Kerr Charlotte - SW-CU" userId="" providerId="" clId="Web-{86878208-BD68-467B-A759-57201293C370}" dt="2022-07-27T11:06:21.765" v="82" actId="20577"/>
          <ac:spMkLst>
            <pc:docMk/>
            <pc:sldMk cId="1824629685" sldId="313"/>
            <ac:spMk id="3" creationId="{CFDD309A-FC66-5AA7-6ED5-D192835659B0}"/>
          </ac:spMkLst>
        </pc:spChg>
      </pc:sldChg>
    </pc:docChg>
  </pc:docChgLst>
  <pc:docChgLst>
    <pc:chgData clId="Web-{B489AF78-6F3D-4655-AA99-9A1F2B8B320F}"/>
    <pc:docChg chg="modSld sldOrd">
      <pc:chgData name="" userId="" providerId="" clId="Web-{B489AF78-6F3D-4655-AA99-9A1F2B8B320F}" dt="2021-01-19T17:09:40.792" v="185" actId="20577"/>
      <pc:docMkLst>
        <pc:docMk/>
      </pc:docMkLst>
      <pc:sldChg chg="modSp">
        <pc:chgData name="" userId="" providerId="" clId="Web-{B489AF78-6F3D-4655-AA99-9A1F2B8B320F}" dt="2021-01-19T17:05:06.286" v="129" actId="20577"/>
        <pc:sldMkLst>
          <pc:docMk/>
          <pc:sldMk cId="2061135092" sldId="270"/>
        </pc:sldMkLst>
        <pc:spChg chg="mod">
          <ac:chgData name="" userId="" providerId="" clId="Web-{B489AF78-6F3D-4655-AA99-9A1F2B8B320F}" dt="2021-01-19T17:05:06.286" v="129" actId="20577"/>
          <ac:spMkLst>
            <pc:docMk/>
            <pc:sldMk cId="2061135092" sldId="270"/>
            <ac:spMk id="3" creationId="{EDB8486D-DB3C-4439-9081-232AB47772C2}"/>
          </ac:spMkLst>
        </pc:spChg>
      </pc:sldChg>
      <pc:sldChg chg="modSp ord">
        <pc:chgData name="" userId="" providerId="" clId="Web-{B489AF78-6F3D-4655-AA99-9A1F2B8B320F}" dt="2021-01-19T17:09:40.792" v="185" actId="20577"/>
        <pc:sldMkLst>
          <pc:docMk/>
          <pc:sldMk cId="1308901998" sldId="272"/>
        </pc:sldMkLst>
        <pc:spChg chg="mod">
          <ac:chgData name="" userId="" providerId="" clId="Web-{B489AF78-6F3D-4655-AA99-9A1F2B8B320F}" dt="2021-01-19T17:09:40.792" v="185" actId="20577"/>
          <ac:spMkLst>
            <pc:docMk/>
            <pc:sldMk cId="1308901998" sldId="272"/>
            <ac:spMk id="3" creationId="{00000000-0000-0000-0000-000000000000}"/>
          </ac:spMkLst>
        </pc:spChg>
      </pc:sldChg>
      <pc:sldChg chg="modSp">
        <pc:chgData name="" userId="" providerId="" clId="Web-{B489AF78-6F3D-4655-AA99-9A1F2B8B320F}" dt="2021-01-19T16:57:50.641" v="2" actId="20577"/>
        <pc:sldMkLst>
          <pc:docMk/>
          <pc:sldMk cId="3537828655" sldId="280"/>
        </pc:sldMkLst>
        <pc:spChg chg="mod">
          <ac:chgData name="" userId="" providerId="" clId="Web-{B489AF78-6F3D-4655-AA99-9A1F2B8B320F}" dt="2021-01-19T16:57:50.641" v="2" actId="20577"/>
          <ac:spMkLst>
            <pc:docMk/>
            <pc:sldMk cId="3537828655" sldId="280"/>
            <ac:spMk id="2" creationId="{46EC4D6E-DFD5-460F-AC8B-A35F8A065CFA}"/>
          </ac:spMkLst>
        </pc:spChg>
      </pc:sldChg>
      <pc:sldChg chg="modSp">
        <pc:chgData name="" userId="" providerId="" clId="Web-{B489AF78-6F3D-4655-AA99-9A1F2B8B320F}" dt="2021-01-19T16:58:09.596" v="3" actId="20577"/>
        <pc:sldMkLst>
          <pc:docMk/>
          <pc:sldMk cId="3036394992" sldId="282"/>
        </pc:sldMkLst>
        <pc:spChg chg="mod">
          <ac:chgData name="" userId="" providerId="" clId="Web-{B489AF78-6F3D-4655-AA99-9A1F2B8B320F}" dt="2021-01-19T16:58:09.596" v="3" actId="20577"/>
          <ac:spMkLst>
            <pc:docMk/>
            <pc:sldMk cId="3036394992" sldId="282"/>
            <ac:spMk id="2" creationId="{71059049-0AD9-4A51-9E9B-4DFB4FA91696}"/>
          </ac:spMkLst>
        </pc:spChg>
      </pc:sldChg>
    </pc:docChg>
  </pc:docChgLst>
  <pc:docChgLst>
    <pc:chgData clId="Web-{5E99CE64-1221-49D0-A290-E723E3AB5B4D}"/>
    <pc:docChg chg="sldOrd">
      <pc:chgData name="" userId="" providerId="" clId="Web-{5E99CE64-1221-49D0-A290-E723E3AB5B4D}" dt="2021-01-16T18:24:41.122" v="0"/>
      <pc:docMkLst>
        <pc:docMk/>
      </pc:docMkLst>
      <pc:sldChg chg="ord">
        <pc:chgData name="" userId="" providerId="" clId="Web-{5E99CE64-1221-49D0-A290-E723E3AB5B4D}" dt="2021-01-16T18:24:41.122" v="0"/>
        <pc:sldMkLst>
          <pc:docMk/>
          <pc:sldMk cId="2061135092" sldId="270"/>
        </pc:sldMkLst>
      </pc:sldChg>
    </pc:docChg>
  </pc:docChgLst>
  <pc:docChgLst>
    <pc:chgData name="Briggs Simon G - SW-CU" clId="Web-{4C6A9E0D-F193-4EA4-BEAF-A6FBD6CCA413}"/>
    <pc:docChg chg="addSld delSld modSld">
      <pc:chgData name="Briggs Simon G - SW-CU" userId="" providerId="" clId="Web-{4C6A9E0D-F193-4EA4-BEAF-A6FBD6CCA413}" dt="2021-04-10T15:31:46.905" v="1354" actId="20577"/>
      <pc:docMkLst>
        <pc:docMk/>
      </pc:docMkLst>
      <pc:sldChg chg="modSp">
        <pc:chgData name="Briggs Simon G - SW-CU" userId="" providerId="" clId="Web-{4C6A9E0D-F193-4EA4-BEAF-A6FBD6CCA413}" dt="2021-04-10T11:24:25.121" v="173" actId="20577"/>
        <pc:sldMkLst>
          <pc:docMk/>
          <pc:sldMk cId="4033231122" sldId="261"/>
        </pc:sldMkLst>
        <pc:spChg chg="mod">
          <ac:chgData name="Briggs Simon G - SW-CU" userId="" providerId="" clId="Web-{4C6A9E0D-F193-4EA4-BEAF-A6FBD6CCA413}" dt="2021-04-10T11:24:25.121" v="173" actId="20577"/>
          <ac:spMkLst>
            <pc:docMk/>
            <pc:sldMk cId="4033231122" sldId="261"/>
            <ac:spMk id="3" creationId="{00000000-0000-0000-0000-000000000000}"/>
          </ac:spMkLst>
        </pc:spChg>
      </pc:sldChg>
      <pc:sldChg chg="del">
        <pc:chgData name="Briggs Simon G - SW-CU" userId="" providerId="" clId="Web-{4C6A9E0D-F193-4EA4-BEAF-A6FBD6CCA413}" dt="2021-04-10T12:05:54.670" v="673"/>
        <pc:sldMkLst>
          <pc:docMk/>
          <pc:sldMk cId="4027235568" sldId="263"/>
        </pc:sldMkLst>
      </pc:sldChg>
      <pc:sldChg chg="del">
        <pc:chgData name="Briggs Simon G - SW-CU" userId="" providerId="" clId="Web-{4C6A9E0D-F193-4EA4-BEAF-A6FBD6CCA413}" dt="2021-04-10T12:03:10.449" v="669"/>
        <pc:sldMkLst>
          <pc:docMk/>
          <pc:sldMk cId="1094750772" sldId="271"/>
        </pc:sldMkLst>
      </pc:sldChg>
      <pc:sldChg chg="modSp">
        <pc:chgData name="Briggs Simon G - SW-CU" userId="" providerId="" clId="Web-{4C6A9E0D-F193-4EA4-BEAF-A6FBD6CCA413}" dt="2021-04-10T15:25:30.722" v="1301" actId="20577"/>
        <pc:sldMkLst>
          <pc:docMk/>
          <pc:sldMk cId="3043013346" sldId="276"/>
        </pc:sldMkLst>
        <pc:spChg chg="mod">
          <ac:chgData name="Briggs Simon G - SW-CU" userId="" providerId="" clId="Web-{4C6A9E0D-F193-4EA4-BEAF-A6FBD6CCA413}" dt="2021-04-10T15:25:30.722" v="1301" actId="20577"/>
          <ac:spMkLst>
            <pc:docMk/>
            <pc:sldMk cId="3043013346" sldId="276"/>
            <ac:spMk id="3" creationId="{3887CA5E-05CE-4555-8500-21EB6653AD59}"/>
          </ac:spMkLst>
        </pc:spChg>
      </pc:sldChg>
      <pc:sldChg chg="modSp del">
        <pc:chgData name="Briggs Simon G - SW-CU" userId="" providerId="" clId="Web-{4C6A9E0D-F193-4EA4-BEAF-A6FBD6CCA413}" dt="2021-04-10T12:06:10.373" v="674"/>
        <pc:sldMkLst>
          <pc:docMk/>
          <pc:sldMk cId="4086836936" sldId="277"/>
        </pc:sldMkLst>
        <pc:spChg chg="mod">
          <ac:chgData name="Briggs Simon G - SW-CU" userId="" providerId="" clId="Web-{4C6A9E0D-F193-4EA4-BEAF-A6FBD6CCA413}" dt="2021-04-10T12:00:51.948" v="622" actId="20577"/>
          <ac:spMkLst>
            <pc:docMk/>
            <pc:sldMk cId="4086836936" sldId="277"/>
            <ac:spMk id="3" creationId="{FAF10BA4-A5B9-4EC8-90F6-8AD047FA1572}"/>
          </ac:spMkLst>
        </pc:spChg>
      </pc:sldChg>
      <pc:sldChg chg="modSp">
        <pc:chgData name="Briggs Simon G - SW-CU" userId="" providerId="" clId="Web-{4C6A9E0D-F193-4EA4-BEAF-A6FBD6CCA413}" dt="2021-04-10T12:02:57.371" v="668" actId="20577"/>
        <pc:sldMkLst>
          <pc:docMk/>
          <pc:sldMk cId="746223615" sldId="278"/>
        </pc:sldMkLst>
        <pc:spChg chg="mod">
          <ac:chgData name="Briggs Simon G - SW-CU" userId="" providerId="" clId="Web-{4C6A9E0D-F193-4EA4-BEAF-A6FBD6CCA413}" dt="2021-04-10T12:02:57.371" v="668" actId="20577"/>
          <ac:spMkLst>
            <pc:docMk/>
            <pc:sldMk cId="746223615" sldId="278"/>
            <ac:spMk id="3" creationId="{E2D246B1-EDFE-45C0-87A5-4ACFCC8E53AC}"/>
          </ac:spMkLst>
        </pc:spChg>
      </pc:sldChg>
      <pc:sldChg chg="modSp new">
        <pc:chgData name="Briggs Simon G - SW-CU" userId="" providerId="" clId="Web-{4C6A9E0D-F193-4EA4-BEAF-A6FBD6CCA413}" dt="2021-04-10T15:17:34.753" v="1154" actId="20577"/>
        <pc:sldMkLst>
          <pc:docMk/>
          <pc:sldMk cId="1292063341" sldId="279"/>
        </pc:sldMkLst>
        <pc:spChg chg="mod">
          <ac:chgData name="Briggs Simon G - SW-CU" userId="" providerId="" clId="Web-{4C6A9E0D-F193-4EA4-BEAF-A6FBD6CCA413}" dt="2021-04-10T14:14:32.255" v="947" actId="20577"/>
          <ac:spMkLst>
            <pc:docMk/>
            <pc:sldMk cId="1292063341" sldId="279"/>
            <ac:spMk id="2" creationId="{05149F46-292D-4E0F-A505-602A2C93C4D2}"/>
          </ac:spMkLst>
        </pc:spChg>
        <pc:spChg chg="mod">
          <ac:chgData name="Briggs Simon G - SW-CU" userId="" providerId="" clId="Web-{4C6A9E0D-F193-4EA4-BEAF-A6FBD6CCA413}" dt="2021-04-10T15:17:34.753" v="1154" actId="20577"/>
          <ac:spMkLst>
            <pc:docMk/>
            <pc:sldMk cId="1292063341" sldId="279"/>
            <ac:spMk id="3" creationId="{AFD12D2E-5AB0-4824-80D3-D6B968B13F2E}"/>
          </ac:spMkLst>
        </pc:spChg>
      </pc:sldChg>
      <pc:sldChg chg="new del">
        <pc:chgData name="Briggs Simon G - SW-CU" userId="" providerId="" clId="Web-{4C6A9E0D-F193-4EA4-BEAF-A6FBD6CCA413}" dt="2021-04-10T14:02:17.127" v="676"/>
        <pc:sldMkLst>
          <pc:docMk/>
          <pc:sldMk cId="3961413048" sldId="279"/>
        </pc:sldMkLst>
      </pc:sldChg>
      <pc:sldChg chg="modSp">
        <pc:chgData name="Briggs Simon G - SW-CU" userId="" providerId="" clId="Web-{4C6A9E0D-F193-4EA4-BEAF-A6FBD6CCA413}" dt="2021-04-10T15:31:46.905" v="1354" actId="20577"/>
        <pc:sldMkLst>
          <pc:docMk/>
          <pc:sldMk cId="742476918" sldId="280"/>
        </pc:sldMkLst>
        <pc:spChg chg="mod">
          <ac:chgData name="Briggs Simon G - SW-CU" userId="" providerId="" clId="Web-{4C6A9E0D-F193-4EA4-BEAF-A6FBD6CCA413}" dt="2021-04-10T15:31:46.905" v="1354" actId="20577"/>
          <ac:spMkLst>
            <pc:docMk/>
            <pc:sldMk cId="742476918" sldId="280"/>
            <ac:spMk id="3" creationId="{AFD12D2E-5AB0-4824-80D3-D6B968B13F2E}"/>
          </ac:spMkLst>
        </pc:spChg>
      </pc:sldChg>
      <pc:sldChg chg="del">
        <pc:chgData name="Briggs Simon G - SW-CU" userId="" providerId="" clId="Web-{4C6A9E0D-F193-4EA4-BEAF-A6FBD6CCA413}" dt="2021-04-10T12:03:18.574" v="670"/>
        <pc:sldMkLst>
          <pc:docMk/>
          <pc:sldMk cId="3537828655" sldId="280"/>
        </pc:sldMkLst>
      </pc:sldChg>
      <pc:sldChg chg="modSp del">
        <pc:chgData name="Briggs Simon G - SW-CU" userId="" providerId="" clId="Web-{4C6A9E0D-F193-4EA4-BEAF-A6FBD6CCA413}" dt="2021-04-10T12:02:23.589" v="662"/>
        <pc:sldMkLst>
          <pc:docMk/>
          <pc:sldMk cId="2723313254" sldId="281"/>
        </pc:sldMkLst>
        <pc:graphicFrameChg chg="mod modGraphic">
          <ac:chgData name="Briggs Simon G - SW-CU" userId="" providerId="" clId="Web-{4C6A9E0D-F193-4EA4-BEAF-A6FBD6CCA413}" dt="2021-04-10T12:02:12.542" v="661"/>
          <ac:graphicFrameMkLst>
            <pc:docMk/>
            <pc:sldMk cId="2723313254" sldId="281"/>
            <ac:graphicFrameMk id="9" creationId="{D548413B-09AD-4160-BE08-B006D6B01ED9}"/>
          </ac:graphicFrameMkLst>
        </pc:graphicFrameChg>
      </pc:sldChg>
      <pc:sldChg chg="del">
        <pc:chgData name="Briggs Simon G - SW-CU" userId="" providerId="" clId="Web-{4C6A9E0D-F193-4EA4-BEAF-A6FBD6CCA413}" dt="2021-04-10T12:05:41.763" v="671"/>
        <pc:sldMkLst>
          <pc:docMk/>
          <pc:sldMk cId="3036394992" sldId="282"/>
        </pc:sldMkLst>
      </pc:sldChg>
      <pc:sldChg chg="del">
        <pc:chgData name="Briggs Simon G - SW-CU" userId="" providerId="" clId="Web-{4C6A9E0D-F193-4EA4-BEAF-A6FBD6CCA413}" dt="2021-04-10T12:05:49.076" v="672"/>
        <pc:sldMkLst>
          <pc:docMk/>
          <pc:sldMk cId="2395623316" sldId="283"/>
        </pc:sldMkLst>
      </pc:sldChg>
    </pc:docChg>
  </pc:docChgLst>
  <pc:docChgLst>
    <pc:chgData name="Cumberbatch Rachael J - SW-CU" clId="Web-{9A649289-A83B-4225-AA80-6024156189D4}"/>
    <pc:docChg chg="modSld">
      <pc:chgData name="Cumberbatch Rachael J - SW-CU" userId="" providerId="" clId="Web-{9A649289-A83B-4225-AA80-6024156189D4}" dt="2021-07-24T13:29:54.413" v="83" actId="20577"/>
      <pc:docMkLst>
        <pc:docMk/>
      </pc:docMkLst>
      <pc:sldChg chg="modSp">
        <pc:chgData name="Cumberbatch Rachael J - SW-CU" userId="" providerId="" clId="Web-{9A649289-A83B-4225-AA80-6024156189D4}" dt="2021-07-24T13:24:15.719" v="2" actId="20577"/>
        <pc:sldMkLst>
          <pc:docMk/>
          <pc:sldMk cId="826746323" sldId="256"/>
        </pc:sldMkLst>
        <pc:spChg chg="mod">
          <ac:chgData name="Cumberbatch Rachael J - SW-CU" userId="" providerId="" clId="Web-{9A649289-A83B-4225-AA80-6024156189D4}" dt="2021-07-24T13:24:15.719" v="2" actId="20577"/>
          <ac:spMkLst>
            <pc:docMk/>
            <pc:sldMk cId="826746323" sldId="256"/>
            <ac:spMk id="2" creationId="{00000000-0000-0000-0000-000000000000}"/>
          </ac:spMkLst>
        </pc:spChg>
      </pc:sldChg>
      <pc:sldChg chg="delSp">
        <pc:chgData name="Cumberbatch Rachael J - SW-CU" userId="" providerId="" clId="Web-{9A649289-A83B-4225-AA80-6024156189D4}" dt="2021-07-24T13:27:14.207" v="3"/>
        <pc:sldMkLst>
          <pc:docMk/>
          <pc:sldMk cId="691545428" sldId="257"/>
        </pc:sldMkLst>
        <pc:picChg chg="del">
          <ac:chgData name="Cumberbatch Rachael J - SW-CU" userId="" providerId="" clId="Web-{9A649289-A83B-4225-AA80-6024156189D4}" dt="2021-07-24T13:27:14.207" v="3"/>
          <ac:picMkLst>
            <pc:docMk/>
            <pc:sldMk cId="691545428" sldId="257"/>
            <ac:picMk id="4" creationId="{016A90C8-C5AB-4325-B283-B7178DB46B0E}"/>
          </ac:picMkLst>
        </pc:picChg>
      </pc:sldChg>
      <pc:sldChg chg="modSp">
        <pc:chgData name="Cumberbatch Rachael J - SW-CU" userId="" providerId="" clId="Web-{9A649289-A83B-4225-AA80-6024156189D4}" dt="2021-07-24T13:29:54.413" v="83" actId="20577"/>
        <pc:sldMkLst>
          <pc:docMk/>
          <pc:sldMk cId="1308901998" sldId="272"/>
        </pc:sldMkLst>
        <pc:spChg chg="mod">
          <ac:chgData name="Cumberbatch Rachael J - SW-CU" userId="" providerId="" clId="Web-{9A649289-A83B-4225-AA80-6024156189D4}" dt="2021-07-24T13:29:54.413" v="83" actId="20577"/>
          <ac:spMkLst>
            <pc:docMk/>
            <pc:sldMk cId="1308901998" sldId="272"/>
            <ac:spMk id="6" creationId="{C71EDDFB-5EA3-4086-86B8-655D4EC5538D}"/>
          </ac:spMkLst>
        </pc:spChg>
      </pc:sldChg>
      <pc:sldChg chg="modSp">
        <pc:chgData name="Cumberbatch Rachael J - SW-CU" userId="" providerId="" clId="Web-{9A649289-A83B-4225-AA80-6024156189D4}" dt="2021-07-24T13:29:16.100" v="74" actId="20577"/>
        <pc:sldMkLst>
          <pc:docMk/>
          <pc:sldMk cId="1006573585" sldId="281"/>
        </pc:sldMkLst>
        <pc:spChg chg="mod">
          <ac:chgData name="Cumberbatch Rachael J - SW-CU" userId="" providerId="" clId="Web-{9A649289-A83B-4225-AA80-6024156189D4}" dt="2021-07-24T13:29:16.100" v="74" actId="20577"/>
          <ac:spMkLst>
            <pc:docMk/>
            <pc:sldMk cId="1006573585" sldId="281"/>
            <ac:spMk id="5" creationId="{CDB4F72E-1475-4BDD-A44E-CF8FC2E57006}"/>
          </ac:spMkLst>
        </pc:spChg>
      </pc:sldChg>
    </pc:docChg>
  </pc:docChgLst>
  <pc:docChgLst>
    <pc:chgData clId="Web-{F2187015-E43C-447D-9A2C-688D6C6A1AB0}"/>
    <pc:docChg chg="addSld modSld">
      <pc:chgData name="" userId="" providerId="" clId="Web-{F2187015-E43C-447D-9A2C-688D6C6A1AB0}" dt="2021-01-12T14:13:52.797" v="897" actId="20577"/>
      <pc:docMkLst>
        <pc:docMk/>
      </pc:docMkLst>
      <pc:sldChg chg="addSp modSp">
        <pc:chgData name="" userId="" providerId="" clId="Web-{F2187015-E43C-447D-9A2C-688D6C6A1AB0}" dt="2021-01-12T14:08:37.246" v="636" actId="20577"/>
        <pc:sldMkLst>
          <pc:docMk/>
          <pc:sldMk cId="1422404307" sldId="259"/>
        </pc:sldMkLst>
        <pc:spChg chg="mod">
          <ac:chgData name="" userId="" providerId="" clId="Web-{F2187015-E43C-447D-9A2C-688D6C6A1AB0}" dt="2021-01-12T14:06:25.386" v="533" actId="1076"/>
          <ac:spMkLst>
            <pc:docMk/>
            <pc:sldMk cId="1422404307" sldId="259"/>
            <ac:spMk id="6" creationId="{26138099-0723-40AB-89DB-F8B13D79C42F}"/>
          </ac:spMkLst>
        </pc:spChg>
        <pc:spChg chg="add mod">
          <ac:chgData name="" userId="" providerId="" clId="Web-{F2187015-E43C-447D-9A2C-688D6C6A1AB0}" dt="2021-01-12T14:08:37.246" v="636" actId="20577"/>
          <ac:spMkLst>
            <pc:docMk/>
            <pc:sldMk cId="1422404307" sldId="259"/>
            <ac:spMk id="7" creationId="{7650439A-2ED2-42B6-BC97-44E969C432D7}"/>
          </ac:spMkLst>
        </pc:spChg>
        <pc:picChg chg="mod">
          <ac:chgData name="" userId="" providerId="" clId="Web-{F2187015-E43C-447D-9A2C-688D6C6A1AB0}" dt="2021-01-12T14:06:30.526" v="535" actId="1076"/>
          <ac:picMkLst>
            <pc:docMk/>
            <pc:sldMk cId="1422404307" sldId="259"/>
            <ac:picMk id="5" creationId="{22B08504-1A39-4961-B063-4B87D66CB8BF}"/>
          </ac:picMkLst>
        </pc:picChg>
      </pc:sldChg>
      <pc:sldChg chg="modSp">
        <pc:chgData name="" userId="" providerId="" clId="Web-{F2187015-E43C-447D-9A2C-688D6C6A1AB0}" dt="2021-01-12T14:13:16.812" v="870" actId="20577"/>
        <pc:sldMkLst>
          <pc:docMk/>
          <pc:sldMk cId="4027235568" sldId="263"/>
        </pc:sldMkLst>
        <pc:spChg chg="mod">
          <ac:chgData name="" userId="" providerId="" clId="Web-{F2187015-E43C-447D-9A2C-688D6C6A1AB0}" dt="2021-01-12T14:13:16.812" v="870" actId="20577"/>
          <ac:spMkLst>
            <pc:docMk/>
            <pc:sldMk cId="4027235568" sldId="263"/>
            <ac:spMk id="3" creationId="{00000000-0000-0000-0000-000000000000}"/>
          </ac:spMkLst>
        </pc:spChg>
      </pc:sldChg>
      <pc:sldChg chg="modSp">
        <pc:chgData name="" userId="" providerId="" clId="Web-{F2187015-E43C-447D-9A2C-688D6C6A1AB0}" dt="2021-01-12T13:55:24.424" v="410" actId="20577"/>
        <pc:sldMkLst>
          <pc:docMk/>
          <pc:sldMk cId="2061135092" sldId="270"/>
        </pc:sldMkLst>
        <pc:spChg chg="mod">
          <ac:chgData name="" userId="" providerId="" clId="Web-{F2187015-E43C-447D-9A2C-688D6C6A1AB0}" dt="2021-01-12T13:55:24.424" v="410" actId="20577"/>
          <ac:spMkLst>
            <pc:docMk/>
            <pc:sldMk cId="2061135092" sldId="270"/>
            <ac:spMk id="3" creationId="{EDB8486D-DB3C-4439-9081-232AB47772C2}"/>
          </ac:spMkLst>
        </pc:spChg>
      </pc:sldChg>
      <pc:sldChg chg="delSp modSp add replId">
        <pc:chgData name="" userId="" providerId="" clId="Web-{F2187015-E43C-447D-9A2C-688D6C6A1AB0}" dt="2021-01-12T14:12:05.015" v="693" actId="20577"/>
        <pc:sldMkLst>
          <pc:docMk/>
          <pc:sldMk cId="1094750772" sldId="271"/>
        </pc:sldMkLst>
        <pc:spChg chg="mod">
          <ac:chgData name="" userId="" providerId="" clId="Web-{F2187015-E43C-447D-9A2C-688D6C6A1AB0}" dt="2021-01-12T14:12:05.015" v="693" actId="20577"/>
          <ac:spMkLst>
            <pc:docMk/>
            <pc:sldMk cId="1094750772" sldId="271"/>
            <ac:spMk id="2" creationId="{992EB97E-6027-4C07-9E08-AFB2E84B4355}"/>
          </ac:spMkLst>
        </pc:spChg>
        <pc:spChg chg="mod">
          <ac:chgData name="" userId="" providerId="" clId="Web-{F2187015-E43C-447D-9A2C-688D6C6A1AB0}" dt="2021-01-12T13:46:41.059" v="391" actId="20577"/>
          <ac:spMkLst>
            <pc:docMk/>
            <pc:sldMk cId="1094750772" sldId="271"/>
            <ac:spMk id="3" creationId="{F6C1ECC5-A95E-4792-BF3D-AC4DB9071AD1}"/>
          </ac:spMkLst>
        </pc:spChg>
        <pc:graphicFrameChg chg="del">
          <ac:chgData name="" userId="" providerId="" clId="Web-{F2187015-E43C-447D-9A2C-688D6C6A1AB0}" dt="2021-01-12T13:41:31.618" v="344"/>
          <ac:graphicFrameMkLst>
            <pc:docMk/>
            <pc:sldMk cId="1094750772" sldId="271"/>
            <ac:graphicFrameMk id="5" creationId="{6A2C3BC8-018D-4CFF-91E1-BA27BA3D2605}"/>
          </ac:graphicFrameMkLst>
        </pc:graphicFrameChg>
        <pc:graphicFrameChg chg="del mod modGraphic">
          <ac:chgData name="" userId="" providerId="" clId="Web-{F2187015-E43C-447D-9A2C-688D6C6A1AB0}" dt="2021-01-12T13:41:36.977" v="347"/>
          <ac:graphicFrameMkLst>
            <pc:docMk/>
            <pc:sldMk cId="1094750772" sldId="271"/>
            <ac:graphicFrameMk id="8" creationId="{E7137165-F448-4AD5-BB1F-F506AF9E8966}"/>
          </ac:graphicFrameMkLst>
        </pc:graphicFrameChg>
      </pc:sldChg>
      <pc:sldChg chg="modSp add replId">
        <pc:chgData name="" userId="" providerId="" clId="Web-{F2187015-E43C-447D-9A2C-688D6C6A1AB0}" dt="2021-01-12T14:13:49.594" v="895" actId="20577"/>
        <pc:sldMkLst>
          <pc:docMk/>
          <pc:sldMk cId="1308901998" sldId="272"/>
        </pc:sldMkLst>
        <pc:spChg chg="mod">
          <ac:chgData name="" userId="" providerId="" clId="Web-{F2187015-E43C-447D-9A2C-688D6C6A1AB0}" dt="2021-01-12T14:13:49.594" v="895" actId="20577"/>
          <ac:spMkLst>
            <pc:docMk/>
            <pc:sldMk cId="1308901998" sldId="272"/>
            <ac:spMk id="3" creationId="{00000000-0000-0000-0000-000000000000}"/>
          </ac:spMkLst>
        </pc:spChg>
      </pc:sldChg>
    </pc:docChg>
  </pc:docChgLst>
  <pc:docChgLst>
    <pc:chgData name="Kerr Charlotte - SW-CU" clId="Web-{4FFE466D-FA60-49DD-88EB-62467F182507}"/>
    <pc:docChg chg="addSld modSld">
      <pc:chgData name="Kerr Charlotte - SW-CU" userId="" providerId="" clId="Web-{4FFE466D-FA60-49DD-88EB-62467F182507}" dt="2022-07-27T15:02:33.874" v="116" actId="20577"/>
      <pc:docMkLst>
        <pc:docMk/>
      </pc:docMkLst>
      <pc:sldChg chg="modSp">
        <pc:chgData name="Kerr Charlotte - SW-CU" userId="" providerId="" clId="Web-{4FFE466D-FA60-49DD-88EB-62467F182507}" dt="2022-07-27T14:40:53.577" v="97" actId="20577"/>
        <pc:sldMkLst>
          <pc:docMk/>
          <pc:sldMk cId="691545428" sldId="257"/>
        </pc:sldMkLst>
        <pc:spChg chg="mod">
          <ac:chgData name="Kerr Charlotte - SW-CU" userId="" providerId="" clId="Web-{4FFE466D-FA60-49DD-88EB-62467F182507}" dt="2022-07-27T14:40:53.577" v="97" actId="20577"/>
          <ac:spMkLst>
            <pc:docMk/>
            <pc:sldMk cId="691545428" sldId="257"/>
            <ac:spMk id="3" creationId="{00000000-0000-0000-0000-000000000000}"/>
          </ac:spMkLst>
        </pc:spChg>
      </pc:sldChg>
      <pc:sldChg chg="delSp modSp">
        <pc:chgData name="Kerr Charlotte - SW-CU" userId="" providerId="" clId="Web-{4FFE466D-FA60-49DD-88EB-62467F182507}" dt="2022-07-27T14:40:30.171" v="96" actId="20577"/>
        <pc:sldMkLst>
          <pc:docMk/>
          <pc:sldMk cId="1422404307" sldId="259"/>
        </pc:sldMkLst>
        <pc:spChg chg="del mod">
          <ac:chgData name="Kerr Charlotte - SW-CU" userId="" providerId="" clId="Web-{4FFE466D-FA60-49DD-88EB-62467F182507}" dt="2022-07-27T14:39:19.982" v="69"/>
          <ac:spMkLst>
            <pc:docMk/>
            <pc:sldMk cId="1422404307" sldId="259"/>
            <ac:spMk id="3" creationId="{00000000-0000-0000-0000-000000000000}"/>
          </ac:spMkLst>
        </pc:spChg>
        <pc:spChg chg="mod">
          <ac:chgData name="Kerr Charlotte - SW-CU" userId="" providerId="" clId="Web-{4FFE466D-FA60-49DD-88EB-62467F182507}" dt="2022-07-27T14:40:30.171" v="96" actId="20577"/>
          <ac:spMkLst>
            <pc:docMk/>
            <pc:sldMk cId="1422404307" sldId="259"/>
            <ac:spMk id="6" creationId="{26138099-0723-40AB-89DB-F8B13D79C42F}"/>
          </ac:spMkLst>
        </pc:spChg>
        <pc:spChg chg="mod">
          <ac:chgData name="Kerr Charlotte - SW-CU" userId="" providerId="" clId="Web-{4FFE466D-FA60-49DD-88EB-62467F182507}" dt="2022-07-27T14:40:22.358" v="95" actId="1076"/>
          <ac:spMkLst>
            <pc:docMk/>
            <pc:sldMk cId="1422404307" sldId="259"/>
            <ac:spMk id="7" creationId="{7650439A-2ED2-42B6-BC97-44E969C432D7}"/>
          </ac:spMkLst>
        </pc:spChg>
      </pc:sldChg>
      <pc:sldChg chg="modSp">
        <pc:chgData name="Kerr Charlotte - SW-CU" userId="" providerId="" clId="Web-{4FFE466D-FA60-49DD-88EB-62467F182507}" dt="2022-07-27T14:38:55.466" v="59" actId="20577"/>
        <pc:sldMkLst>
          <pc:docMk/>
          <pc:sldMk cId="1308901998" sldId="272"/>
        </pc:sldMkLst>
        <pc:spChg chg="mod">
          <ac:chgData name="Kerr Charlotte - SW-CU" userId="" providerId="" clId="Web-{4FFE466D-FA60-49DD-88EB-62467F182507}" dt="2022-07-27T14:38:55.466" v="59" actId="20577"/>
          <ac:spMkLst>
            <pc:docMk/>
            <pc:sldMk cId="1308901998" sldId="272"/>
            <ac:spMk id="3" creationId="{00000000-0000-0000-0000-000000000000}"/>
          </ac:spMkLst>
        </pc:spChg>
        <pc:spChg chg="mod">
          <ac:chgData name="Kerr Charlotte - SW-CU" userId="" providerId="" clId="Web-{4FFE466D-FA60-49DD-88EB-62467F182507}" dt="2022-07-27T14:38:38.841" v="51" actId="20577"/>
          <ac:spMkLst>
            <pc:docMk/>
            <pc:sldMk cId="1308901998" sldId="272"/>
            <ac:spMk id="6" creationId="{C71EDDFB-5EA3-4086-86B8-655D4EC5538D}"/>
          </ac:spMkLst>
        </pc:spChg>
      </pc:sldChg>
      <pc:sldChg chg="modSp">
        <pc:chgData name="Kerr Charlotte - SW-CU" userId="" providerId="" clId="Web-{4FFE466D-FA60-49DD-88EB-62467F182507}" dt="2022-07-27T14:41:53.485" v="98" actId="20577"/>
        <pc:sldMkLst>
          <pc:docMk/>
          <pc:sldMk cId="1292063341" sldId="279"/>
        </pc:sldMkLst>
        <pc:spChg chg="mod">
          <ac:chgData name="Kerr Charlotte - SW-CU" userId="" providerId="" clId="Web-{4FFE466D-FA60-49DD-88EB-62467F182507}" dt="2022-07-27T14:41:53.485" v="98" actId="20577"/>
          <ac:spMkLst>
            <pc:docMk/>
            <pc:sldMk cId="1292063341" sldId="279"/>
            <ac:spMk id="3" creationId="{AFD12D2E-5AB0-4824-80D3-D6B968B13F2E}"/>
          </ac:spMkLst>
        </pc:spChg>
      </pc:sldChg>
      <pc:sldChg chg="modSp">
        <pc:chgData name="Kerr Charlotte - SW-CU" userId="" providerId="" clId="Web-{4FFE466D-FA60-49DD-88EB-62467F182507}" dt="2022-07-27T14:42:05.797" v="101" actId="20577"/>
        <pc:sldMkLst>
          <pc:docMk/>
          <pc:sldMk cId="742476918" sldId="280"/>
        </pc:sldMkLst>
        <pc:spChg chg="mod">
          <ac:chgData name="Kerr Charlotte - SW-CU" userId="" providerId="" clId="Web-{4FFE466D-FA60-49DD-88EB-62467F182507}" dt="2022-07-27T14:42:05.797" v="101" actId="20577"/>
          <ac:spMkLst>
            <pc:docMk/>
            <pc:sldMk cId="742476918" sldId="280"/>
            <ac:spMk id="3" creationId="{AFD12D2E-5AB0-4824-80D3-D6B968B13F2E}"/>
          </ac:spMkLst>
        </pc:spChg>
      </pc:sldChg>
      <pc:sldChg chg="modSp">
        <pc:chgData name="Kerr Charlotte - SW-CU" userId="" providerId="" clId="Web-{4FFE466D-FA60-49DD-88EB-62467F182507}" dt="2022-07-27T14:45:03.629" v="111" actId="20577"/>
        <pc:sldMkLst>
          <pc:docMk/>
          <pc:sldMk cId="1264269853" sldId="289"/>
        </pc:sldMkLst>
        <pc:spChg chg="mod">
          <ac:chgData name="Kerr Charlotte - SW-CU" userId="" providerId="" clId="Web-{4FFE466D-FA60-49DD-88EB-62467F182507}" dt="2022-07-27T14:45:03.629" v="111" actId="20577"/>
          <ac:spMkLst>
            <pc:docMk/>
            <pc:sldMk cId="1264269853" sldId="289"/>
            <ac:spMk id="3" creationId="{8B4FF0E3-556D-45FA-BB33-F9DF3EF7D15C}"/>
          </ac:spMkLst>
        </pc:spChg>
      </pc:sldChg>
      <pc:sldChg chg="modSp">
        <pc:chgData name="Kerr Charlotte - SW-CU" userId="" providerId="" clId="Web-{4FFE466D-FA60-49DD-88EB-62467F182507}" dt="2022-07-27T14:38:16.934" v="46" actId="1076"/>
        <pc:sldMkLst>
          <pc:docMk/>
          <pc:sldMk cId="892893360" sldId="308"/>
        </pc:sldMkLst>
        <pc:picChg chg="mod">
          <ac:chgData name="Kerr Charlotte - SW-CU" userId="" providerId="" clId="Web-{4FFE466D-FA60-49DD-88EB-62467F182507}" dt="2022-07-27T14:38:16.934" v="46" actId="1076"/>
          <ac:picMkLst>
            <pc:docMk/>
            <pc:sldMk cId="892893360" sldId="308"/>
            <ac:picMk id="5" creationId="{00000000-0000-0000-0000-000000000000}"/>
          </ac:picMkLst>
        </pc:picChg>
      </pc:sldChg>
      <pc:sldChg chg="modSp">
        <pc:chgData name="Kerr Charlotte - SW-CU" userId="" providerId="" clId="Web-{4FFE466D-FA60-49DD-88EB-62467F182507}" dt="2022-07-27T14:44:48.878" v="108" actId="20577"/>
        <pc:sldMkLst>
          <pc:docMk/>
          <pc:sldMk cId="1694847413" sldId="311"/>
        </pc:sldMkLst>
        <pc:spChg chg="mod">
          <ac:chgData name="Kerr Charlotte - SW-CU" userId="" providerId="" clId="Web-{4FFE466D-FA60-49DD-88EB-62467F182507}" dt="2022-07-27T14:44:48.878" v="108" actId="20577"/>
          <ac:spMkLst>
            <pc:docMk/>
            <pc:sldMk cId="1694847413" sldId="311"/>
            <ac:spMk id="3" creationId="{AFD12D2E-5AB0-4824-80D3-D6B968B13F2E}"/>
          </ac:spMkLst>
        </pc:spChg>
      </pc:sldChg>
      <pc:sldChg chg="modSp">
        <pc:chgData name="Kerr Charlotte - SW-CU" userId="" providerId="" clId="Web-{4FFE466D-FA60-49DD-88EB-62467F182507}" dt="2022-07-27T15:02:33.874" v="116" actId="20577"/>
        <pc:sldMkLst>
          <pc:docMk/>
          <pc:sldMk cId="384254948" sldId="312"/>
        </pc:sldMkLst>
        <pc:spChg chg="mod">
          <ac:chgData name="Kerr Charlotte - SW-CU" userId="" providerId="" clId="Web-{4FFE466D-FA60-49DD-88EB-62467F182507}" dt="2022-07-27T15:02:33.874" v="116" actId="20577"/>
          <ac:spMkLst>
            <pc:docMk/>
            <pc:sldMk cId="384254948" sldId="312"/>
            <ac:spMk id="3" creationId="{AFD12D2E-5AB0-4824-80D3-D6B968B13F2E}"/>
          </ac:spMkLst>
        </pc:spChg>
      </pc:sldChg>
      <pc:sldChg chg="modSp">
        <pc:chgData name="Kerr Charlotte - SW-CU" userId="" providerId="" clId="Web-{4FFE466D-FA60-49DD-88EB-62467F182507}" dt="2022-07-27T14:44:55.191" v="109" actId="20577"/>
        <pc:sldMkLst>
          <pc:docMk/>
          <pc:sldMk cId="1824629685" sldId="313"/>
        </pc:sldMkLst>
        <pc:spChg chg="mod">
          <ac:chgData name="Kerr Charlotte - SW-CU" userId="" providerId="" clId="Web-{4FFE466D-FA60-49DD-88EB-62467F182507}" dt="2022-07-27T14:44:55.191" v="109" actId="20577"/>
          <ac:spMkLst>
            <pc:docMk/>
            <pc:sldMk cId="1824629685" sldId="313"/>
            <ac:spMk id="3" creationId="{CFDD309A-FC66-5AA7-6ED5-D192835659B0}"/>
          </ac:spMkLst>
        </pc:spChg>
      </pc:sldChg>
      <pc:sldChg chg="modSp">
        <pc:chgData name="Kerr Charlotte - SW-CU" userId="" providerId="" clId="Web-{4FFE466D-FA60-49DD-88EB-62467F182507}" dt="2022-07-27T15:02:00.421" v="113" actId="20577"/>
        <pc:sldMkLst>
          <pc:docMk/>
          <pc:sldMk cId="1253272373" sldId="314"/>
        </pc:sldMkLst>
        <pc:spChg chg="mod">
          <ac:chgData name="Kerr Charlotte - SW-CU" userId="" providerId="" clId="Web-{4FFE466D-FA60-49DD-88EB-62467F182507}" dt="2022-07-27T15:02:00.421" v="113" actId="20577"/>
          <ac:spMkLst>
            <pc:docMk/>
            <pc:sldMk cId="1253272373" sldId="314"/>
            <ac:spMk id="3" creationId="{DCD8D92F-B417-1959-4262-4689CF69251F}"/>
          </ac:spMkLst>
        </pc:spChg>
      </pc:sldChg>
      <pc:sldChg chg="modSp new">
        <pc:chgData name="Kerr Charlotte - SW-CU" userId="" providerId="" clId="Web-{4FFE466D-FA60-49DD-88EB-62467F182507}" dt="2022-07-27T14:43:10.658" v="106" actId="1076"/>
        <pc:sldMkLst>
          <pc:docMk/>
          <pc:sldMk cId="4175804871" sldId="315"/>
        </pc:sldMkLst>
        <pc:spChg chg="mod">
          <ac:chgData name="Kerr Charlotte - SW-CU" userId="" providerId="" clId="Web-{4FFE466D-FA60-49DD-88EB-62467F182507}" dt="2022-07-27T14:43:10.658" v="106" actId="1076"/>
          <ac:spMkLst>
            <pc:docMk/>
            <pc:sldMk cId="4175804871" sldId="315"/>
            <ac:spMk id="3" creationId="{6CC4C737-2C62-23A6-29EE-9926B9B5E484}"/>
          </ac:spMkLst>
        </pc:spChg>
      </pc:sldChg>
    </pc:docChg>
  </pc:docChgLst>
  <pc:docChgLst>
    <pc:chgData name="Briggs Simon G - SW-CU" clId="Web-{EA8D1E28-B087-4822-AC7E-7A17456A6641}"/>
    <pc:docChg chg="modSld">
      <pc:chgData name="Briggs Simon G - SW-CU" userId="" providerId="" clId="Web-{EA8D1E28-B087-4822-AC7E-7A17456A6641}" dt="2021-04-14T17:17:01.432" v="36" actId="20577"/>
      <pc:docMkLst>
        <pc:docMk/>
      </pc:docMkLst>
      <pc:sldChg chg="modSp">
        <pc:chgData name="Briggs Simon G - SW-CU" userId="" providerId="" clId="Web-{EA8D1E28-B087-4822-AC7E-7A17456A6641}" dt="2021-04-14T17:17:01.432" v="36" actId="20577"/>
        <pc:sldMkLst>
          <pc:docMk/>
          <pc:sldMk cId="4033231122" sldId="261"/>
        </pc:sldMkLst>
        <pc:spChg chg="mod">
          <ac:chgData name="Briggs Simon G - SW-CU" userId="" providerId="" clId="Web-{EA8D1E28-B087-4822-AC7E-7A17456A6641}" dt="2021-04-14T17:17:01.432" v="36" actId="20577"/>
          <ac:spMkLst>
            <pc:docMk/>
            <pc:sldMk cId="4033231122" sldId="261"/>
            <ac:spMk id="3" creationId="{00000000-0000-0000-0000-000000000000}"/>
          </ac:spMkLst>
        </pc:spChg>
      </pc:sldChg>
    </pc:docChg>
  </pc:docChgLst>
  <pc:docChgLst>
    <pc:chgData name="Kerr Charlotte - SW-CU" clId="Web-{AD032B15-0F71-483E-957B-6AC9F320B01F}"/>
    <pc:docChg chg="modSld">
      <pc:chgData name="Kerr Charlotte - SW-CU" userId="" providerId="" clId="Web-{AD032B15-0F71-483E-957B-6AC9F320B01F}" dt="2021-04-14T17:55:56.421" v="5" actId="20577"/>
      <pc:docMkLst>
        <pc:docMk/>
      </pc:docMkLst>
      <pc:sldChg chg="modSp">
        <pc:chgData name="Kerr Charlotte - SW-CU" userId="" providerId="" clId="Web-{AD032B15-0F71-483E-957B-6AC9F320B01F}" dt="2021-04-14T17:52:48.357" v="1" actId="20577"/>
        <pc:sldMkLst>
          <pc:docMk/>
          <pc:sldMk cId="2061135092" sldId="270"/>
        </pc:sldMkLst>
        <pc:spChg chg="mod">
          <ac:chgData name="Kerr Charlotte - SW-CU" userId="" providerId="" clId="Web-{AD032B15-0F71-483E-957B-6AC9F320B01F}" dt="2021-04-14T17:52:48.357" v="1" actId="20577"/>
          <ac:spMkLst>
            <pc:docMk/>
            <pc:sldMk cId="2061135092" sldId="270"/>
            <ac:spMk id="3" creationId="{EDB8486D-DB3C-4439-9081-232AB47772C2}"/>
          </ac:spMkLst>
        </pc:spChg>
      </pc:sldChg>
      <pc:sldChg chg="modSp">
        <pc:chgData name="Kerr Charlotte - SW-CU" userId="" providerId="" clId="Web-{AD032B15-0F71-483E-957B-6AC9F320B01F}" dt="2021-04-14T17:55:52.483" v="4" actId="20577"/>
        <pc:sldMkLst>
          <pc:docMk/>
          <pc:sldMk cId="916819998" sldId="282"/>
        </pc:sldMkLst>
        <pc:spChg chg="mod">
          <ac:chgData name="Kerr Charlotte - SW-CU" userId="" providerId="" clId="Web-{AD032B15-0F71-483E-957B-6AC9F320B01F}" dt="2021-04-14T17:55:52.483" v="4" actId="20577"/>
          <ac:spMkLst>
            <pc:docMk/>
            <pc:sldMk cId="916819998" sldId="282"/>
            <ac:spMk id="2" creationId="{7961098C-6371-4262-8FBB-DE0D9BD453EC}"/>
          </ac:spMkLst>
        </pc:spChg>
      </pc:sldChg>
      <pc:sldChg chg="modSp">
        <pc:chgData name="Kerr Charlotte - SW-CU" userId="" providerId="" clId="Web-{AD032B15-0F71-483E-957B-6AC9F320B01F}" dt="2021-04-14T17:55:56.421" v="5" actId="20577"/>
        <pc:sldMkLst>
          <pc:docMk/>
          <pc:sldMk cId="1532918515" sldId="284"/>
        </pc:sldMkLst>
        <pc:spChg chg="mod">
          <ac:chgData name="Kerr Charlotte - SW-CU" userId="" providerId="" clId="Web-{AD032B15-0F71-483E-957B-6AC9F320B01F}" dt="2021-04-14T17:55:56.421" v="5" actId="20577"/>
          <ac:spMkLst>
            <pc:docMk/>
            <pc:sldMk cId="1532918515" sldId="284"/>
            <ac:spMk id="2" creationId="{1E29EDF1-9420-4B74-933E-80BF508C2BC1}"/>
          </ac:spMkLst>
        </pc:spChg>
      </pc:sldChg>
    </pc:docChg>
  </pc:docChgLst>
  <pc:docChgLst>
    <pc:chgData name="Briggs Simon G - SW-CU" clId="Web-{58EB9C49-C7B7-4AB5-A518-3B6ACDABA5C7}"/>
    <pc:docChg chg="addSld delSld modSld">
      <pc:chgData name="Briggs Simon G - SW-CU" userId="" providerId="" clId="Web-{58EB9C49-C7B7-4AB5-A518-3B6ACDABA5C7}" dt="2021-07-25T12:18:46.581" v="1761" actId="20577"/>
      <pc:docMkLst>
        <pc:docMk/>
      </pc:docMkLst>
      <pc:sldChg chg="modSp">
        <pc:chgData name="Briggs Simon G - SW-CU" userId="" providerId="" clId="Web-{58EB9C49-C7B7-4AB5-A518-3B6ACDABA5C7}" dt="2021-07-25T11:57:43.236" v="1165" actId="20577"/>
        <pc:sldMkLst>
          <pc:docMk/>
          <pc:sldMk cId="4033231122" sldId="261"/>
        </pc:sldMkLst>
        <pc:spChg chg="mod">
          <ac:chgData name="Briggs Simon G - SW-CU" userId="" providerId="" clId="Web-{58EB9C49-C7B7-4AB5-A518-3B6ACDABA5C7}" dt="2021-07-25T11:57:43.236" v="1165" actId="20577"/>
          <ac:spMkLst>
            <pc:docMk/>
            <pc:sldMk cId="4033231122" sldId="261"/>
            <ac:spMk id="3" creationId="{00000000-0000-0000-0000-000000000000}"/>
          </ac:spMkLst>
        </pc:spChg>
      </pc:sldChg>
      <pc:sldChg chg="modSp">
        <pc:chgData name="Briggs Simon G - SW-CU" userId="" providerId="" clId="Web-{58EB9C49-C7B7-4AB5-A518-3B6ACDABA5C7}" dt="2021-07-25T12:04:36.670" v="1486" actId="20577"/>
        <pc:sldMkLst>
          <pc:docMk/>
          <pc:sldMk cId="3043013346" sldId="276"/>
        </pc:sldMkLst>
        <pc:spChg chg="mod">
          <ac:chgData name="Briggs Simon G - SW-CU" userId="" providerId="" clId="Web-{58EB9C49-C7B7-4AB5-A518-3B6ACDABA5C7}" dt="2021-07-25T12:04:36.670" v="1486" actId="20577"/>
          <ac:spMkLst>
            <pc:docMk/>
            <pc:sldMk cId="3043013346" sldId="276"/>
            <ac:spMk id="3" creationId="{3887CA5E-05CE-4555-8500-21EB6653AD59}"/>
          </ac:spMkLst>
        </pc:spChg>
      </pc:sldChg>
      <pc:sldChg chg="modSp">
        <pc:chgData name="Briggs Simon G - SW-CU" userId="" providerId="" clId="Web-{58EB9C49-C7B7-4AB5-A518-3B6ACDABA5C7}" dt="2021-07-25T11:28:40.111" v="246" actId="20577"/>
        <pc:sldMkLst>
          <pc:docMk/>
          <pc:sldMk cId="1292063341" sldId="279"/>
        </pc:sldMkLst>
        <pc:spChg chg="mod">
          <ac:chgData name="Briggs Simon G - SW-CU" userId="" providerId="" clId="Web-{58EB9C49-C7B7-4AB5-A518-3B6ACDABA5C7}" dt="2021-07-25T11:28:40.111" v="246" actId="20577"/>
          <ac:spMkLst>
            <pc:docMk/>
            <pc:sldMk cId="1292063341" sldId="279"/>
            <ac:spMk id="3" creationId="{AFD12D2E-5AB0-4824-80D3-D6B968B13F2E}"/>
          </ac:spMkLst>
        </pc:spChg>
      </pc:sldChg>
      <pc:sldChg chg="modSp">
        <pc:chgData name="Briggs Simon G - SW-CU" userId="" providerId="" clId="Web-{58EB9C49-C7B7-4AB5-A518-3B6ACDABA5C7}" dt="2021-07-25T11:40:10.411" v="659" actId="20577"/>
        <pc:sldMkLst>
          <pc:docMk/>
          <pc:sldMk cId="742476918" sldId="280"/>
        </pc:sldMkLst>
        <pc:spChg chg="mod">
          <ac:chgData name="Briggs Simon G - SW-CU" userId="" providerId="" clId="Web-{58EB9C49-C7B7-4AB5-A518-3B6ACDABA5C7}" dt="2021-07-25T11:40:10.411" v="659" actId="20577"/>
          <ac:spMkLst>
            <pc:docMk/>
            <pc:sldMk cId="742476918" sldId="280"/>
            <ac:spMk id="3" creationId="{AFD12D2E-5AB0-4824-80D3-D6B968B13F2E}"/>
          </ac:spMkLst>
        </pc:spChg>
      </pc:sldChg>
      <pc:sldChg chg="del">
        <pc:chgData name="Briggs Simon G - SW-CU" userId="" providerId="" clId="Web-{58EB9C49-C7B7-4AB5-A518-3B6ACDABA5C7}" dt="2021-07-25T12:09:08.880" v="1686"/>
        <pc:sldMkLst>
          <pc:docMk/>
          <pc:sldMk cId="916819998" sldId="282"/>
        </pc:sldMkLst>
      </pc:sldChg>
      <pc:sldChg chg="del">
        <pc:chgData name="Briggs Simon G - SW-CU" userId="" providerId="" clId="Web-{58EB9C49-C7B7-4AB5-A518-3B6ACDABA5C7}" dt="2021-07-25T12:09:14.427" v="1687"/>
        <pc:sldMkLst>
          <pc:docMk/>
          <pc:sldMk cId="1963676322" sldId="283"/>
        </pc:sldMkLst>
      </pc:sldChg>
      <pc:sldChg chg="del">
        <pc:chgData name="Briggs Simon G - SW-CU" userId="" providerId="" clId="Web-{58EB9C49-C7B7-4AB5-A518-3B6ACDABA5C7}" dt="2021-07-25T12:09:17.490" v="1688"/>
        <pc:sldMkLst>
          <pc:docMk/>
          <pc:sldMk cId="1532918515" sldId="284"/>
        </pc:sldMkLst>
      </pc:sldChg>
      <pc:sldChg chg="del">
        <pc:chgData name="Briggs Simon G - SW-CU" userId="" providerId="" clId="Web-{58EB9C49-C7B7-4AB5-A518-3B6ACDABA5C7}" dt="2021-07-25T12:09:21.615" v="1689"/>
        <pc:sldMkLst>
          <pc:docMk/>
          <pc:sldMk cId="279523220" sldId="285"/>
        </pc:sldMkLst>
      </pc:sldChg>
      <pc:sldChg chg="modSp del">
        <pc:chgData name="Briggs Simon G - SW-CU" userId="" providerId="" clId="Web-{58EB9C49-C7B7-4AB5-A518-3B6ACDABA5C7}" dt="2021-07-25T12:09:43.943" v="1690"/>
        <pc:sldMkLst>
          <pc:docMk/>
          <pc:sldMk cId="1403377677" sldId="286"/>
        </pc:sldMkLst>
        <pc:graphicFrameChg chg="mod modGraphic">
          <ac:chgData name="Briggs Simon G - SW-CU" userId="" providerId="" clId="Web-{58EB9C49-C7B7-4AB5-A518-3B6ACDABA5C7}" dt="2021-07-25T12:08:53.645" v="1685"/>
          <ac:graphicFrameMkLst>
            <pc:docMk/>
            <pc:sldMk cId="1403377677" sldId="286"/>
            <ac:graphicFrameMk id="5" creationId="{8D752ABA-D2E0-4D12-83A9-26A0379A0C90}"/>
          </ac:graphicFrameMkLst>
        </pc:graphicFrameChg>
      </pc:sldChg>
      <pc:sldChg chg="modSp del">
        <pc:chgData name="Briggs Simon G - SW-CU" userId="" providerId="" clId="Web-{58EB9C49-C7B7-4AB5-A518-3B6ACDABA5C7}" dt="2021-07-25T12:09:47.631" v="1691"/>
        <pc:sldMkLst>
          <pc:docMk/>
          <pc:sldMk cId="2696603828" sldId="287"/>
        </pc:sldMkLst>
        <pc:graphicFrameChg chg="mod modGraphic">
          <ac:chgData name="Briggs Simon G - SW-CU" userId="" providerId="" clId="Web-{58EB9C49-C7B7-4AB5-A518-3B6ACDABA5C7}" dt="2021-07-25T12:08:38.005" v="1656"/>
          <ac:graphicFrameMkLst>
            <pc:docMk/>
            <pc:sldMk cId="2696603828" sldId="287"/>
            <ac:graphicFrameMk id="5" creationId="{713BA324-37F7-4912-A612-BD80BFBC1DA3}"/>
          </ac:graphicFrameMkLst>
        </pc:graphicFrameChg>
      </pc:sldChg>
      <pc:sldChg chg="addSp delSp modSp del">
        <pc:chgData name="Briggs Simon G - SW-CU" userId="" providerId="" clId="Web-{58EB9C49-C7B7-4AB5-A518-3B6ACDABA5C7}" dt="2021-07-25T12:09:52.319" v="1692"/>
        <pc:sldMkLst>
          <pc:docMk/>
          <pc:sldMk cId="4018906410" sldId="288"/>
        </pc:sldMkLst>
        <pc:spChg chg="add mod">
          <ac:chgData name="Briggs Simon G - SW-CU" userId="" providerId="" clId="Web-{58EB9C49-C7B7-4AB5-A518-3B6ACDABA5C7}" dt="2021-07-25T12:07:57.832" v="1631"/>
          <ac:spMkLst>
            <pc:docMk/>
            <pc:sldMk cId="4018906410" sldId="288"/>
            <ac:spMk id="4" creationId="{396F8492-7839-4643-9A78-FEEDC65315D1}"/>
          </ac:spMkLst>
        </pc:spChg>
        <pc:graphicFrameChg chg="del mod modGraphic">
          <ac:chgData name="Briggs Simon G - SW-CU" userId="" providerId="" clId="Web-{58EB9C49-C7B7-4AB5-A518-3B6ACDABA5C7}" dt="2021-07-25T12:07:57.832" v="1631"/>
          <ac:graphicFrameMkLst>
            <pc:docMk/>
            <pc:sldMk cId="4018906410" sldId="288"/>
            <ac:graphicFrameMk id="5" creationId="{7A1DA8B8-DB83-4C71-B4DB-1A586216CB31}"/>
          </ac:graphicFrameMkLst>
        </pc:graphicFrameChg>
      </pc:sldChg>
      <pc:sldChg chg="new del">
        <pc:chgData name="Briggs Simon G - SW-CU" userId="" providerId="" clId="Web-{58EB9C49-C7B7-4AB5-A518-3B6ACDABA5C7}" dt="2021-07-25T11:40:44.693" v="661"/>
        <pc:sldMkLst>
          <pc:docMk/>
          <pc:sldMk cId="905499386" sldId="289"/>
        </pc:sldMkLst>
      </pc:sldChg>
      <pc:sldChg chg="modSp new">
        <pc:chgData name="Briggs Simon G - SW-CU" userId="" providerId="" clId="Web-{58EB9C49-C7B7-4AB5-A518-3B6ACDABA5C7}" dt="2021-07-25T11:43:38.650" v="763" actId="20577"/>
        <pc:sldMkLst>
          <pc:docMk/>
          <pc:sldMk cId="1264269853" sldId="289"/>
        </pc:sldMkLst>
        <pc:spChg chg="mod">
          <ac:chgData name="Briggs Simon G - SW-CU" userId="" providerId="" clId="Web-{58EB9C49-C7B7-4AB5-A518-3B6ACDABA5C7}" dt="2021-07-25T11:41:39.913" v="682" actId="20577"/>
          <ac:spMkLst>
            <pc:docMk/>
            <pc:sldMk cId="1264269853" sldId="289"/>
            <ac:spMk id="2" creationId="{C2D77102-F389-4768-BABE-A5D51C730194}"/>
          </ac:spMkLst>
        </pc:spChg>
        <pc:spChg chg="mod">
          <ac:chgData name="Briggs Simon G - SW-CU" userId="" providerId="" clId="Web-{58EB9C49-C7B7-4AB5-A518-3B6ACDABA5C7}" dt="2021-07-25T11:43:38.650" v="763" actId="20577"/>
          <ac:spMkLst>
            <pc:docMk/>
            <pc:sldMk cId="1264269853" sldId="289"/>
            <ac:spMk id="3" creationId="{8B4FF0E3-556D-45FA-BB33-F9DF3EF7D15C}"/>
          </ac:spMkLst>
        </pc:spChg>
      </pc:sldChg>
      <pc:sldChg chg="modSp new">
        <pc:chgData name="Briggs Simon G - SW-CU" userId="" providerId="" clId="Web-{58EB9C49-C7B7-4AB5-A518-3B6ACDABA5C7}" dt="2021-07-25T12:07:18.596" v="1625" actId="20577"/>
        <pc:sldMkLst>
          <pc:docMk/>
          <pc:sldMk cId="624464755" sldId="290"/>
        </pc:sldMkLst>
        <pc:spChg chg="mod">
          <ac:chgData name="Briggs Simon G - SW-CU" userId="" providerId="" clId="Web-{58EB9C49-C7B7-4AB5-A518-3B6ACDABA5C7}" dt="2021-07-25T12:05:03.530" v="1508" actId="20577"/>
          <ac:spMkLst>
            <pc:docMk/>
            <pc:sldMk cId="624464755" sldId="290"/>
            <ac:spMk id="2" creationId="{484809EF-D4E8-4847-A0DA-50D2D253240D}"/>
          </ac:spMkLst>
        </pc:spChg>
        <pc:spChg chg="mod">
          <ac:chgData name="Briggs Simon G - SW-CU" userId="" providerId="" clId="Web-{58EB9C49-C7B7-4AB5-A518-3B6ACDABA5C7}" dt="2021-07-25T12:07:18.596" v="1625" actId="20577"/>
          <ac:spMkLst>
            <pc:docMk/>
            <pc:sldMk cId="624464755" sldId="290"/>
            <ac:spMk id="3" creationId="{53463563-522A-4DB6-BF6A-DA74CAB40DFD}"/>
          </ac:spMkLst>
        </pc:spChg>
      </pc:sldChg>
      <pc:sldChg chg="modSp new">
        <pc:chgData name="Briggs Simon G - SW-CU" userId="" providerId="" clId="Web-{58EB9C49-C7B7-4AB5-A518-3B6ACDABA5C7}" dt="2021-07-25T12:13:07.058" v="1706" actId="20577"/>
        <pc:sldMkLst>
          <pc:docMk/>
          <pc:sldMk cId="2518983189" sldId="291"/>
        </pc:sldMkLst>
        <pc:spChg chg="mod">
          <ac:chgData name="Briggs Simon G - SW-CU" userId="" providerId="" clId="Web-{58EB9C49-C7B7-4AB5-A518-3B6ACDABA5C7}" dt="2021-07-25T12:13:07.058" v="1706" actId="20577"/>
          <ac:spMkLst>
            <pc:docMk/>
            <pc:sldMk cId="2518983189" sldId="291"/>
            <ac:spMk id="2" creationId="{75F4FC34-0C5A-40DF-94A3-BE4C7CBC66F1}"/>
          </ac:spMkLst>
        </pc:spChg>
      </pc:sldChg>
      <pc:sldChg chg="modSp new">
        <pc:chgData name="Briggs Simon G - SW-CU" userId="" providerId="" clId="Web-{58EB9C49-C7B7-4AB5-A518-3B6ACDABA5C7}" dt="2021-07-25T12:17:55.923" v="1753" actId="20577"/>
        <pc:sldMkLst>
          <pc:docMk/>
          <pc:sldMk cId="3552546199" sldId="292"/>
        </pc:sldMkLst>
        <pc:spChg chg="mod">
          <ac:chgData name="Briggs Simon G - SW-CU" userId="" providerId="" clId="Web-{58EB9C49-C7B7-4AB5-A518-3B6ACDABA5C7}" dt="2021-07-25T12:17:55.923" v="1753" actId="20577"/>
          <ac:spMkLst>
            <pc:docMk/>
            <pc:sldMk cId="3552546199" sldId="292"/>
            <ac:spMk id="2" creationId="{199B5B07-32D4-47F6-8430-3351734B5F5A}"/>
          </ac:spMkLst>
        </pc:spChg>
      </pc:sldChg>
      <pc:sldChg chg="modSp new">
        <pc:chgData name="Briggs Simon G - SW-CU" userId="" providerId="" clId="Web-{58EB9C49-C7B7-4AB5-A518-3B6ACDABA5C7}" dt="2021-07-25T12:16:30.468" v="1737" actId="20577"/>
        <pc:sldMkLst>
          <pc:docMk/>
          <pc:sldMk cId="207429239" sldId="293"/>
        </pc:sldMkLst>
        <pc:spChg chg="mod">
          <ac:chgData name="Briggs Simon G - SW-CU" userId="" providerId="" clId="Web-{58EB9C49-C7B7-4AB5-A518-3B6ACDABA5C7}" dt="2021-07-25T12:16:30.468" v="1737" actId="20577"/>
          <ac:spMkLst>
            <pc:docMk/>
            <pc:sldMk cId="207429239" sldId="293"/>
            <ac:spMk id="2" creationId="{99C15195-DFC0-401D-B368-A5AF9C7435C4}"/>
          </ac:spMkLst>
        </pc:spChg>
      </pc:sldChg>
      <pc:sldChg chg="modSp new">
        <pc:chgData name="Briggs Simon G - SW-CU" userId="" providerId="" clId="Web-{58EB9C49-C7B7-4AB5-A518-3B6ACDABA5C7}" dt="2021-07-25T12:15:44.655" v="1733" actId="20577"/>
        <pc:sldMkLst>
          <pc:docMk/>
          <pc:sldMk cId="2156443737" sldId="294"/>
        </pc:sldMkLst>
        <pc:spChg chg="mod">
          <ac:chgData name="Briggs Simon G - SW-CU" userId="" providerId="" clId="Web-{58EB9C49-C7B7-4AB5-A518-3B6ACDABA5C7}" dt="2021-07-25T12:15:44.655" v="1733" actId="20577"/>
          <ac:spMkLst>
            <pc:docMk/>
            <pc:sldMk cId="2156443737" sldId="294"/>
            <ac:spMk id="2" creationId="{EC66D697-E785-492D-84F1-8B9176A946BC}"/>
          </ac:spMkLst>
        </pc:spChg>
      </pc:sldChg>
      <pc:sldChg chg="modSp new">
        <pc:chgData name="Briggs Simon G - SW-CU" userId="" providerId="" clId="Web-{58EB9C49-C7B7-4AB5-A518-3B6ACDABA5C7}" dt="2021-07-25T12:15:37.420" v="1731" actId="20577"/>
        <pc:sldMkLst>
          <pc:docMk/>
          <pc:sldMk cId="1479556197" sldId="295"/>
        </pc:sldMkLst>
        <pc:spChg chg="mod">
          <ac:chgData name="Briggs Simon G - SW-CU" userId="" providerId="" clId="Web-{58EB9C49-C7B7-4AB5-A518-3B6ACDABA5C7}" dt="2021-07-25T12:15:37.420" v="1731" actId="20577"/>
          <ac:spMkLst>
            <pc:docMk/>
            <pc:sldMk cId="1479556197" sldId="295"/>
            <ac:spMk id="2" creationId="{43B7584E-D235-42DF-A8E3-3385F40BA955}"/>
          </ac:spMkLst>
        </pc:spChg>
      </pc:sldChg>
      <pc:sldChg chg="modSp new">
        <pc:chgData name="Briggs Simon G - SW-CU" userId="" providerId="" clId="Web-{58EB9C49-C7B7-4AB5-A518-3B6ACDABA5C7}" dt="2021-07-25T12:14:18.965" v="1719" actId="20577"/>
        <pc:sldMkLst>
          <pc:docMk/>
          <pc:sldMk cId="3148507787" sldId="296"/>
        </pc:sldMkLst>
        <pc:spChg chg="mod">
          <ac:chgData name="Briggs Simon G - SW-CU" userId="" providerId="" clId="Web-{58EB9C49-C7B7-4AB5-A518-3B6ACDABA5C7}" dt="2021-07-25T12:14:18.965" v="1719" actId="20577"/>
          <ac:spMkLst>
            <pc:docMk/>
            <pc:sldMk cId="3148507787" sldId="296"/>
            <ac:spMk id="2" creationId="{F9706466-47F7-408A-A09E-FB966C1ABB15}"/>
          </ac:spMkLst>
        </pc:spChg>
      </pc:sldChg>
      <pc:sldChg chg="addSp delSp modSp new">
        <pc:chgData name="Briggs Simon G - SW-CU" userId="" providerId="" clId="Web-{58EB9C49-C7B7-4AB5-A518-3B6ACDABA5C7}" dt="2021-07-25T12:13:40.246" v="1712" actId="20577"/>
        <pc:sldMkLst>
          <pc:docMk/>
          <pc:sldMk cId="3509207996" sldId="297"/>
        </pc:sldMkLst>
        <pc:spChg chg="mod">
          <ac:chgData name="Briggs Simon G - SW-CU" userId="" providerId="" clId="Web-{58EB9C49-C7B7-4AB5-A518-3B6ACDABA5C7}" dt="2021-07-25T12:13:40.246" v="1712" actId="20577"/>
          <ac:spMkLst>
            <pc:docMk/>
            <pc:sldMk cId="3509207996" sldId="297"/>
            <ac:spMk id="2" creationId="{6E584027-1B78-4944-9469-DEFB1716107E}"/>
          </ac:spMkLst>
        </pc:spChg>
        <pc:spChg chg="add del mod">
          <ac:chgData name="Briggs Simon G - SW-CU" userId="" providerId="" clId="Web-{58EB9C49-C7B7-4AB5-A518-3B6ACDABA5C7}" dt="2021-07-25T12:13:30.574" v="1710"/>
          <ac:spMkLst>
            <pc:docMk/>
            <pc:sldMk cId="3509207996" sldId="297"/>
            <ac:spMk id="4" creationId="{462BC23F-9529-4D23-BB8C-B1B2A73AA46F}"/>
          </ac:spMkLst>
        </pc:spChg>
      </pc:sldChg>
      <pc:sldChg chg="modSp new">
        <pc:chgData name="Briggs Simon G - SW-CU" userId="" providerId="" clId="Web-{58EB9C49-C7B7-4AB5-A518-3B6ACDABA5C7}" dt="2021-07-25T12:18:46.581" v="1761" actId="20577"/>
        <pc:sldMkLst>
          <pc:docMk/>
          <pc:sldMk cId="2728743922" sldId="298"/>
        </pc:sldMkLst>
        <pc:spChg chg="mod">
          <ac:chgData name="Briggs Simon G - SW-CU" userId="" providerId="" clId="Web-{58EB9C49-C7B7-4AB5-A518-3B6ACDABA5C7}" dt="2021-07-25T12:18:46.581" v="1761" actId="20577"/>
          <ac:spMkLst>
            <pc:docMk/>
            <pc:sldMk cId="2728743922" sldId="298"/>
            <ac:spMk id="2" creationId="{2538FF70-4770-4C57-9439-4D89FD5B538E}"/>
          </ac:spMkLst>
        </pc:spChg>
      </pc:sldChg>
      <pc:sldChg chg="modSp new">
        <pc:chgData name="Briggs Simon G - SW-CU" userId="" providerId="" clId="Web-{58EB9C49-C7B7-4AB5-A518-3B6ACDABA5C7}" dt="2021-07-25T12:16:49.125" v="1739" actId="20577"/>
        <pc:sldMkLst>
          <pc:docMk/>
          <pc:sldMk cId="701885864" sldId="299"/>
        </pc:sldMkLst>
        <pc:spChg chg="mod">
          <ac:chgData name="Briggs Simon G - SW-CU" userId="" providerId="" clId="Web-{58EB9C49-C7B7-4AB5-A518-3B6ACDABA5C7}" dt="2021-07-25T12:16:49.125" v="1739" actId="20577"/>
          <ac:spMkLst>
            <pc:docMk/>
            <pc:sldMk cId="701885864" sldId="299"/>
            <ac:spMk id="2" creationId="{8BBCB9AF-585B-4C85-ACDB-05BF125171A7}"/>
          </ac:spMkLst>
        </pc:spChg>
      </pc:sldChg>
      <pc:sldChg chg="modSp new">
        <pc:chgData name="Briggs Simon G - SW-CU" userId="" providerId="" clId="Web-{58EB9C49-C7B7-4AB5-A518-3B6ACDABA5C7}" dt="2021-07-25T12:16:21.687" v="1735" actId="20577"/>
        <pc:sldMkLst>
          <pc:docMk/>
          <pc:sldMk cId="1495967455" sldId="300"/>
        </pc:sldMkLst>
        <pc:spChg chg="mod">
          <ac:chgData name="Briggs Simon G - SW-CU" userId="" providerId="" clId="Web-{58EB9C49-C7B7-4AB5-A518-3B6ACDABA5C7}" dt="2021-07-25T12:16:21.687" v="1735" actId="20577"/>
          <ac:spMkLst>
            <pc:docMk/>
            <pc:sldMk cId="1495967455" sldId="300"/>
            <ac:spMk id="2" creationId="{56FA53EC-0ECC-4880-A7B5-CF3E2686D7AD}"/>
          </ac:spMkLst>
        </pc:spChg>
      </pc:sldChg>
      <pc:sldChg chg="modSp new">
        <pc:chgData name="Briggs Simon G - SW-CU" userId="" providerId="" clId="Web-{58EB9C49-C7B7-4AB5-A518-3B6ACDABA5C7}" dt="2021-07-25T12:14:57.216" v="1724" actId="20577"/>
        <pc:sldMkLst>
          <pc:docMk/>
          <pc:sldMk cId="2439053382" sldId="301"/>
        </pc:sldMkLst>
        <pc:spChg chg="mod">
          <ac:chgData name="Briggs Simon G - SW-CU" userId="" providerId="" clId="Web-{58EB9C49-C7B7-4AB5-A518-3B6ACDABA5C7}" dt="2021-07-25T12:14:57.216" v="1724" actId="20577"/>
          <ac:spMkLst>
            <pc:docMk/>
            <pc:sldMk cId="2439053382" sldId="301"/>
            <ac:spMk id="2" creationId="{867AE2E2-C6BC-477E-B58B-974E22CF9DCB}"/>
          </ac:spMkLst>
        </pc:spChg>
      </pc:sldChg>
      <pc:sldChg chg="modSp new">
        <pc:chgData name="Briggs Simon G - SW-CU" userId="" providerId="" clId="Web-{58EB9C49-C7B7-4AB5-A518-3B6ACDABA5C7}" dt="2021-07-25T12:14:49.638" v="1722" actId="20577"/>
        <pc:sldMkLst>
          <pc:docMk/>
          <pc:sldMk cId="2587790849" sldId="302"/>
        </pc:sldMkLst>
        <pc:spChg chg="mod">
          <ac:chgData name="Briggs Simon G - SW-CU" userId="" providerId="" clId="Web-{58EB9C49-C7B7-4AB5-A518-3B6ACDABA5C7}" dt="2021-07-25T12:14:49.638" v="1722" actId="20577"/>
          <ac:spMkLst>
            <pc:docMk/>
            <pc:sldMk cId="2587790849" sldId="302"/>
            <ac:spMk id="2" creationId="{4F1F065E-8157-48D8-ADC3-BB528092FEAC}"/>
          </ac:spMkLst>
        </pc:spChg>
      </pc:sldChg>
    </pc:docChg>
  </pc:docChgLst>
  <pc:docChgLst>
    <pc:chgData name="Kerr Charlotte - SW-CU" clId="Web-{7D3E00BE-9F80-48D7-A41E-5C4F01909CE9}"/>
    <pc:docChg chg="modSld">
      <pc:chgData name="Kerr Charlotte - SW-CU" userId="" providerId="" clId="Web-{7D3E00BE-9F80-48D7-A41E-5C4F01909CE9}" dt="2021-04-14T18:59:37.673" v="9" actId="20577"/>
      <pc:docMkLst>
        <pc:docMk/>
      </pc:docMkLst>
      <pc:sldChg chg="modSp">
        <pc:chgData name="Kerr Charlotte - SW-CU" userId="" providerId="" clId="Web-{7D3E00BE-9F80-48D7-A41E-5C4F01909CE9}" dt="2021-04-14T18:59:03.938" v="4" actId="20577"/>
        <pc:sldMkLst>
          <pc:docMk/>
          <pc:sldMk cId="1308901998" sldId="272"/>
        </pc:sldMkLst>
        <pc:spChg chg="mod">
          <ac:chgData name="Kerr Charlotte - SW-CU" userId="" providerId="" clId="Web-{7D3E00BE-9F80-48D7-A41E-5C4F01909CE9}" dt="2021-04-14T18:59:03.938" v="4" actId="20577"/>
          <ac:spMkLst>
            <pc:docMk/>
            <pc:sldMk cId="1308901998" sldId="272"/>
            <ac:spMk id="6" creationId="{C71EDDFB-5EA3-4086-86B8-655D4EC5538D}"/>
          </ac:spMkLst>
        </pc:spChg>
      </pc:sldChg>
      <pc:sldChg chg="modSp">
        <pc:chgData name="Kerr Charlotte - SW-CU" userId="" providerId="" clId="Web-{7D3E00BE-9F80-48D7-A41E-5C4F01909CE9}" dt="2021-04-14T18:59:37.673" v="9" actId="20577"/>
        <pc:sldMkLst>
          <pc:docMk/>
          <pc:sldMk cId="1292063341" sldId="279"/>
        </pc:sldMkLst>
        <pc:spChg chg="mod">
          <ac:chgData name="Kerr Charlotte - SW-CU" userId="" providerId="" clId="Web-{7D3E00BE-9F80-48D7-A41E-5C4F01909CE9}" dt="2021-04-14T18:59:37.673" v="9" actId="20577"/>
          <ac:spMkLst>
            <pc:docMk/>
            <pc:sldMk cId="1292063341" sldId="279"/>
            <ac:spMk id="3" creationId="{AFD12D2E-5AB0-4824-80D3-D6B968B13F2E}"/>
          </ac:spMkLst>
        </pc:spChg>
      </pc:sldChg>
      <pc:sldChg chg="modSp">
        <pc:chgData name="Kerr Charlotte - SW-CU" userId="" providerId="" clId="Web-{7D3E00BE-9F80-48D7-A41E-5C4F01909CE9}" dt="2021-04-14T18:59:18.516" v="7" actId="20577"/>
        <pc:sldMkLst>
          <pc:docMk/>
          <pc:sldMk cId="1403377677" sldId="286"/>
        </pc:sldMkLst>
        <pc:spChg chg="mod">
          <ac:chgData name="Kerr Charlotte - SW-CU" userId="" providerId="" clId="Web-{7D3E00BE-9F80-48D7-A41E-5C4F01909CE9}" dt="2021-04-14T18:59:18.516" v="7" actId="20577"/>
          <ac:spMkLst>
            <pc:docMk/>
            <pc:sldMk cId="1403377677" sldId="286"/>
            <ac:spMk id="2" creationId="{6ED84726-D870-470E-A52F-B1771EC67D0D}"/>
          </ac:spMkLst>
        </pc:spChg>
      </pc:sldChg>
      <pc:sldChg chg="modSp">
        <pc:chgData name="Kerr Charlotte - SW-CU" userId="" providerId="" clId="Web-{7D3E00BE-9F80-48D7-A41E-5C4F01909CE9}" dt="2021-04-14T18:59:09.251" v="6"/>
        <pc:sldMkLst>
          <pc:docMk/>
          <pc:sldMk cId="4018906410" sldId="288"/>
        </pc:sldMkLst>
        <pc:graphicFrameChg chg="mod modGraphic">
          <ac:chgData name="Kerr Charlotte - SW-CU" userId="" providerId="" clId="Web-{7D3E00BE-9F80-48D7-A41E-5C4F01909CE9}" dt="2021-04-14T18:59:09.251" v="6"/>
          <ac:graphicFrameMkLst>
            <pc:docMk/>
            <pc:sldMk cId="4018906410" sldId="288"/>
            <ac:graphicFrameMk id="5" creationId="{7A1DA8B8-DB83-4C71-B4DB-1A586216CB31}"/>
          </ac:graphicFrameMkLst>
        </pc:graphicFrameChg>
      </pc:sldChg>
    </pc:docChg>
  </pc:docChgLst>
  <pc:docChgLst>
    <pc:chgData name="Briggs Simon G - SW-CU" clId="Web-{00107436-BA85-4672-8826-F1D5FDCFAEBB}"/>
    <pc:docChg chg="addSld delSld modSld">
      <pc:chgData name="Briggs Simon G - SW-CU" userId="" providerId="" clId="Web-{00107436-BA85-4672-8826-F1D5FDCFAEBB}" dt="2021-07-29T11:32:26.196" v="80"/>
      <pc:docMkLst>
        <pc:docMk/>
      </pc:docMkLst>
      <pc:sldChg chg="addSp delSp modSp">
        <pc:chgData name="Briggs Simon G - SW-CU" userId="" providerId="" clId="Web-{00107436-BA85-4672-8826-F1D5FDCFAEBB}" dt="2021-07-29T11:29:55.725" v="70"/>
        <pc:sldMkLst>
          <pc:docMk/>
          <pc:sldMk cId="3552546199" sldId="292"/>
        </pc:sldMkLst>
        <pc:spChg chg="del">
          <ac:chgData name="Briggs Simon G - SW-CU" userId="" providerId="" clId="Web-{00107436-BA85-4672-8826-F1D5FDCFAEBB}" dt="2021-07-29T11:29:06.255" v="10"/>
          <ac:spMkLst>
            <pc:docMk/>
            <pc:sldMk cId="3552546199" sldId="292"/>
            <ac:spMk id="3" creationId="{AA60109E-9282-486F-921F-4EA37803FD8B}"/>
          </ac:spMkLst>
        </pc:spChg>
        <pc:graphicFrameChg chg="add mod ord modGraphic">
          <ac:chgData name="Briggs Simon G - SW-CU" userId="" providerId="" clId="Web-{00107436-BA85-4672-8826-F1D5FDCFAEBB}" dt="2021-07-29T11:29:55.725" v="70"/>
          <ac:graphicFrameMkLst>
            <pc:docMk/>
            <pc:sldMk cId="3552546199" sldId="292"/>
            <ac:graphicFrameMk id="5" creationId="{FD8E86AA-67B0-472E-886E-CF9C59A5CA4E}"/>
          </ac:graphicFrameMkLst>
        </pc:graphicFrameChg>
      </pc:sldChg>
      <pc:sldChg chg="addSp delSp modSp">
        <pc:chgData name="Briggs Simon G - SW-CU" userId="" providerId="" clId="Web-{00107436-BA85-4672-8826-F1D5FDCFAEBB}" dt="2021-07-29T11:26:58.222" v="9"/>
        <pc:sldMkLst>
          <pc:docMk/>
          <pc:sldMk cId="207429239" sldId="293"/>
        </pc:sldMkLst>
        <pc:spChg chg="del">
          <ac:chgData name="Briggs Simon G - SW-CU" userId="" providerId="" clId="Web-{00107436-BA85-4672-8826-F1D5FDCFAEBB}" dt="2021-07-29T11:26:58.222" v="9"/>
          <ac:spMkLst>
            <pc:docMk/>
            <pc:sldMk cId="207429239" sldId="293"/>
            <ac:spMk id="3" creationId="{245A38A4-9B2A-4160-A7FA-3B9E427BB344}"/>
          </ac:spMkLst>
        </pc:spChg>
        <pc:graphicFrameChg chg="add mod ord modGraphic">
          <ac:chgData name="Briggs Simon G - SW-CU" userId="" providerId="" clId="Web-{00107436-BA85-4672-8826-F1D5FDCFAEBB}" dt="2021-07-29T11:26:58.222" v="9"/>
          <ac:graphicFrameMkLst>
            <pc:docMk/>
            <pc:sldMk cId="207429239" sldId="293"/>
            <ac:graphicFrameMk id="5" creationId="{5640C7D7-FEED-4065-97E3-F6C219F5304F}"/>
          </ac:graphicFrameMkLst>
        </pc:graphicFrameChg>
      </pc:sldChg>
      <pc:sldChg chg="addSp delSp modSp">
        <pc:chgData name="Briggs Simon G - SW-CU" userId="" providerId="" clId="Web-{00107436-BA85-4672-8826-F1D5FDCFAEBB}" dt="2021-07-29T11:26:33.909" v="8"/>
        <pc:sldMkLst>
          <pc:docMk/>
          <pc:sldMk cId="2156443737" sldId="294"/>
        </pc:sldMkLst>
        <pc:spChg chg="del">
          <ac:chgData name="Briggs Simon G - SW-CU" userId="" providerId="" clId="Web-{00107436-BA85-4672-8826-F1D5FDCFAEBB}" dt="2021-07-29T11:26:33.909" v="8"/>
          <ac:spMkLst>
            <pc:docMk/>
            <pc:sldMk cId="2156443737" sldId="294"/>
            <ac:spMk id="3" creationId="{F278778A-42EE-463F-B2F8-77F2E174F6A3}"/>
          </ac:spMkLst>
        </pc:spChg>
        <pc:graphicFrameChg chg="add mod ord modGraphic">
          <ac:chgData name="Briggs Simon G - SW-CU" userId="" providerId="" clId="Web-{00107436-BA85-4672-8826-F1D5FDCFAEBB}" dt="2021-07-29T11:26:33.909" v="8"/>
          <ac:graphicFrameMkLst>
            <pc:docMk/>
            <pc:sldMk cId="2156443737" sldId="294"/>
            <ac:graphicFrameMk id="5" creationId="{7C7C402E-36BE-47D2-B127-3B97F1B91C32}"/>
          </ac:graphicFrameMkLst>
        </pc:graphicFrameChg>
      </pc:sldChg>
      <pc:sldChg chg="addSp delSp modSp">
        <pc:chgData name="Briggs Simon G - SW-CU" userId="" providerId="" clId="Web-{00107436-BA85-4672-8826-F1D5FDCFAEBB}" dt="2021-07-29T11:26:07.721" v="7"/>
        <pc:sldMkLst>
          <pc:docMk/>
          <pc:sldMk cId="1479556197" sldId="295"/>
        </pc:sldMkLst>
        <pc:spChg chg="del">
          <ac:chgData name="Briggs Simon G - SW-CU" userId="" providerId="" clId="Web-{00107436-BA85-4672-8826-F1D5FDCFAEBB}" dt="2021-07-29T11:26:07.721" v="7"/>
          <ac:spMkLst>
            <pc:docMk/>
            <pc:sldMk cId="1479556197" sldId="295"/>
            <ac:spMk id="3" creationId="{6D7B3190-88DF-4F72-931E-3D5C7F1B2AB4}"/>
          </ac:spMkLst>
        </pc:spChg>
        <pc:graphicFrameChg chg="add mod ord modGraphic">
          <ac:chgData name="Briggs Simon G - SW-CU" userId="" providerId="" clId="Web-{00107436-BA85-4672-8826-F1D5FDCFAEBB}" dt="2021-07-29T11:26:07.721" v="7"/>
          <ac:graphicFrameMkLst>
            <pc:docMk/>
            <pc:sldMk cId="1479556197" sldId="295"/>
            <ac:graphicFrameMk id="5" creationId="{5B291D03-4082-4380-98BA-C181D1633FED}"/>
          </ac:graphicFrameMkLst>
        </pc:graphicFrameChg>
      </pc:sldChg>
      <pc:sldChg chg="modSp del">
        <pc:chgData name="Briggs Simon G - SW-CU" userId="" providerId="" clId="Web-{00107436-BA85-4672-8826-F1D5FDCFAEBB}" dt="2021-07-29T11:31:22.773" v="76"/>
        <pc:sldMkLst>
          <pc:docMk/>
          <pc:sldMk cId="3148507787" sldId="296"/>
        </pc:sldMkLst>
        <pc:spChg chg="mod">
          <ac:chgData name="Briggs Simon G - SW-CU" userId="" providerId="" clId="Web-{00107436-BA85-4672-8826-F1D5FDCFAEBB}" dt="2021-07-29T11:31:11.976" v="75" actId="20577"/>
          <ac:spMkLst>
            <pc:docMk/>
            <pc:sldMk cId="3148507787" sldId="296"/>
            <ac:spMk id="2" creationId="{F9706466-47F7-408A-A09E-FB966C1ABB15}"/>
          </ac:spMkLst>
        </pc:spChg>
        <pc:spChg chg="mod">
          <ac:chgData name="Briggs Simon G - SW-CU" userId="" providerId="" clId="Web-{00107436-BA85-4672-8826-F1D5FDCFAEBB}" dt="2021-07-29T11:30:59.335" v="73" actId="20577"/>
          <ac:spMkLst>
            <pc:docMk/>
            <pc:sldMk cId="3148507787" sldId="296"/>
            <ac:spMk id="3" creationId="{45C84FE3-29C5-4EAB-8767-9EA8AE06C525}"/>
          </ac:spMkLst>
        </pc:spChg>
      </pc:sldChg>
      <pc:sldChg chg="addSp delSp modSp new">
        <pc:chgData name="Briggs Simon G - SW-CU" userId="" providerId="" clId="Web-{00107436-BA85-4672-8826-F1D5FDCFAEBB}" dt="2021-07-29T11:32:26.196" v="80"/>
        <pc:sldMkLst>
          <pc:docMk/>
          <pc:sldMk cId="2751677924" sldId="303"/>
        </pc:sldMkLst>
        <pc:spChg chg="mod">
          <ac:chgData name="Briggs Simon G - SW-CU" userId="" providerId="" clId="Web-{00107436-BA85-4672-8826-F1D5FDCFAEBB}" dt="2021-07-29T11:31:40.555" v="79" actId="20577"/>
          <ac:spMkLst>
            <pc:docMk/>
            <pc:sldMk cId="2751677924" sldId="303"/>
            <ac:spMk id="2" creationId="{6353936D-65AE-4B12-AFEE-9EB33D65BF1D}"/>
          </ac:spMkLst>
        </pc:spChg>
        <pc:spChg chg="del">
          <ac:chgData name="Briggs Simon G - SW-CU" userId="" providerId="" clId="Web-{00107436-BA85-4672-8826-F1D5FDCFAEBB}" dt="2021-07-29T11:32:26.196" v="80"/>
          <ac:spMkLst>
            <pc:docMk/>
            <pc:sldMk cId="2751677924" sldId="303"/>
            <ac:spMk id="3" creationId="{1F00BEDD-D2A4-4B40-96B3-4171DBB649E8}"/>
          </ac:spMkLst>
        </pc:spChg>
        <pc:graphicFrameChg chg="add mod ord modGraphic">
          <ac:chgData name="Briggs Simon G - SW-CU" userId="" providerId="" clId="Web-{00107436-BA85-4672-8826-F1D5FDCFAEBB}" dt="2021-07-29T11:32:26.196" v="80"/>
          <ac:graphicFrameMkLst>
            <pc:docMk/>
            <pc:sldMk cId="2751677924" sldId="303"/>
            <ac:graphicFrameMk id="5" creationId="{FB43359D-9382-41E0-8E3E-AD2018996B3C}"/>
          </ac:graphicFrameMkLst>
        </pc:graphicFrameChg>
      </pc:sldChg>
    </pc:docChg>
  </pc:docChgLst>
  <pc:docChgLst>
    <pc:chgData name="Kerr Charlotte - SW-CU" clId="Web-{83D60CB9-9304-488E-80D3-1361EC277564}"/>
    <pc:docChg chg="delSld modSld">
      <pc:chgData name="Kerr Charlotte - SW-CU" userId="" providerId="" clId="Web-{83D60CB9-9304-488E-80D3-1361EC277564}" dt="2021-07-29T15:06:09.306" v="268" actId="1076"/>
      <pc:docMkLst>
        <pc:docMk/>
      </pc:docMkLst>
      <pc:sldChg chg="del">
        <pc:chgData name="Kerr Charlotte - SW-CU" userId="" providerId="" clId="Web-{83D60CB9-9304-488E-80D3-1361EC277564}" dt="2021-07-29T14:34:35.643" v="1"/>
        <pc:sldMkLst>
          <pc:docMk/>
          <pc:sldMk cId="1282330503" sldId="269"/>
        </pc:sldMkLst>
      </pc:sldChg>
      <pc:sldChg chg="modSp">
        <pc:chgData name="Kerr Charlotte - SW-CU" userId="" providerId="" clId="Web-{83D60CB9-9304-488E-80D3-1361EC277564}" dt="2021-07-29T14:34:24.299" v="0" actId="1076"/>
        <pc:sldMkLst>
          <pc:docMk/>
          <pc:sldMk cId="746223615" sldId="278"/>
        </pc:sldMkLst>
        <pc:spChg chg="mod">
          <ac:chgData name="Kerr Charlotte - SW-CU" userId="" providerId="" clId="Web-{83D60CB9-9304-488E-80D3-1361EC277564}" dt="2021-07-29T14:34:24.299" v="0" actId="1076"/>
          <ac:spMkLst>
            <pc:docMk/>
            <pc:sldMk cId="746223615" sldId="278"/>
            <ac:spMk id="3" creationId="{E2D246B1-EDFE-45C0-87A5-4ACFCC8E53AC}"/>
          </ac:spMkLst>
        </pc:spChg>
      </pc:sldChg>
      <pc:sldChg chg="addSp delSp modSp">
        <pc:chgData name="Kerr Charlotte - SW-CU" userId="" providerId="" clId="Web-{83D60CB9-9304-488E-80D3-1361EC277564}" dt="2021-07-29T15:06:09.306" v="268" actId="1076"/>
        <pc:sldMkLst>
          <pc:docMk/>
          <pc:sldMk cId="1006573585" sldId="281"/>
        </pc:sldMkLst>
        <pc:spChg chg="mod">
          <ac:chgData name="Kerr Charlotte - SW-CU" userId="" providerId="" clId="Web-{83D60CB9-9304-488E-80D3-1361EC277564}" dt="2021-07-29T15:05:33.631" v="260" actId="1076"/>
          <ac:spMkLst>
            <pc:docMk/>
            <pc:sldMk cId="1006573585" sldId="281"/>
            <ac:spMk id="2" creationId="{B4CB2E16-685D-40E7-B2A9-2D26A279C9D6}"/>
          </ac:spMkLst>
        </pc:spChg>
        <pc:spChg chg="mod">
          <ac:chgData name="Kerr Charlotte - SW-CU" userId="" providerId="" clId="Web-{83D60CB9-9304-488E-80D3-1361EC277564}" dt="2021-07-29T15:06:09.306" v="268" actId="1076"/>
          <ac:spMkLst>
            <pc:docMk/>
            <pc:sldMk cId="1006573585" sldId="281"/>
            <ac:spMk id="5" creationId="{CDB4F72E-1475-4BDD-A44E-CF8FC2E57006}"/>
          </ac:spMkLst>
        </pc:spChg>
        <pc:spChg chg="add del mod">
          <ac:chgData name="Kerr Charlotte - SW-CU" userId="" providerId="" clId="Web-{83D60CB9-9304-488E-80D3-1361EC277564}" dt="2021-07-29T15:04:46.626" v="253"/>
          <ac:spMkLst>
            <pc:docMk/>
            <pc:sldMk cId="1006573585" sldId="281"/>
            <ac:spMk id="6" creationId="{EE5FEF04-B53E-4269-AF15-5304D6E7455A}"/>
          </ac:spMkLst>
        </pc:spChg>
        <pc:picChg chg="del">
          <ac:chgData name="Kerr Charlotte - SW-CU" userId="" providerId="" clId="Web-{83D60CB9-9304-488E-80D3-1361EC277564}" dt="2021-07-29T15:02:46.928" v="252"/>
          <ac:picMkLst>
            <pc:docMk/>
            <pc:sldMk cId="1006573585" sldId="281"/>
            <ac:picMk id="4" creationId="{971690E4-4B02-4FB3-8FAC-7D0A64556F7C}"/>
          </ac:picMkLst>
        </pc:picChg>
        <pc:picChg chg="add mod ord">
          <ac:chgData name="Kerr Charlotte - SW-CU" userId="" providerId="" clId="Web-{83D60CB9-9304-488E-80D3-1361EC277564}" dt="2021-07-29T15:05:34.646" v="261" actId="1076"/>
          <ac:picMkLst>
            <pc:docMk/>
            <pc:sldMk cId="1006573585" sldId="281"/>
            <ac:picMk id="7" creationId="{639DF9F3-A490-4D2F-8CB0-DFE65A8A3F43}"/>
          </ac:picMkLst>
        </pc:picChg>
      </pc:sldChg>
    </pc:docChg>
  </pc:docChgLst>
  <pc:docChgLst>
    <pc:chgData clId="Web-{28E4DFD1-20BE-4F00-BAD0-FBC62AC4BB1C}"/>
    <pc:docChg chg="addSld modSld">
      <pc:chgData name="" userId="" providerId="" clId="Web-{28E4DFD1-20BE-4F00-BAD0-FBC62AC4BB1C}" dt="2021-01-13T18:52:31.966" v="55"/>
      <pc:docMkLst>
        <pc:docMk/>
      </pc:docMkLst>
      <pc:sldChg chg="addSp delSp modSp">
        <pc:chgData name="" userId="" providerId="" clId="Web-{28E4DFD1-20BE-4F00-BAD0-FBC62AC4BB1C}" dt="2021-01-13T18:49:54.907" v="44" actId="1076"/>
        <pc:sldMkLst>
          <pc:docMk/>
          <pc:sldMk cId="1094750772" sldId="271"/>
        </pc:sldMkLst>
        <pc:spChg chg="del mod">
          <ac:chgData name="" userId="" providerId="" clId="Web-{28E4DFD1-20BE-4F00-BAD0-FBC62AC4BB1C}" dt="2021-01-13T18:48:41.370" v="7"/>
          <ac:spMkLst>
            <pc:docMk/>
            <pc:sldMk cId="1094750772" sldId="271"/>
            <ac:spMk id="3" creationId="{F6C1ECC5-A95E-4792-BF3D-AC4DB9071AD1}"/>
          </ac:spMkLst>
        </pc:spChg>
        <pc:spChg chg="add del mod">
          <ac:chgData name="" userId="" providerId="" clId="Web-{28E4DFD1-20BE-4F00-BAD0-FBC62AC4BB1C}" dt="2021-01-13T18:49:04.325" v="26"/>
          <ac:spMkLst>
            <pc:docMk/>
            <pc:sldMk cId="1094750772" sldId="271"/>
            <ac:spMk id="6" creationId="{91B7BFF8-5E2C-4CB1-AB8B-0E2B5AB47528}"/>
          </ac:spMkLst>
        </pc:spChg>
        <pc:spChg chg="add mod">
          <ac:chgData name="" userId="" providerId="" clId="Web-{28E4DFD1-20BE-4F00-BAD0-FBC62AC4BB1C}" dt="2021-01-13T18:49:46.672" v="41" actId="1076"/>
          <ac:spMkLst>
            <pc:docMk/>
            <pc:sldMk cId="1094750772" sldId="271"/>
            <ac:spMk id="7" creationId="{7A2E71E0-382A-4411-9528-08327BB1E60E}"/>
          </ac:spMkLst>
        </pc:spChg>
        <pc:picChg chg="add mod">
          <ac:chgData name="" userId="" providerId="" clId="Web-{28E4DFD1-20BE-4F00-BAD0-FBC62AC4BB1C}" dt="2021-01-13T18:49:54.907" v="44" actId="1076"/>
          <ac:picMkLst>
            <pc:docMk/>
            <pc:sldMk cId="1094750772" sldId="271"/>
            <ac:picMk id="4" creationId="{B4D2D032-E0B9-45E9-99FA-B85E48D12E84}"/>
          </ac:picMkLst>
        </pc:picChg>
      </pc:sldChg>
      <pc:sldChg chg="addSp delSp modSp add replId">
        <pc:chgData name="" userId="" providerId="" clId="Web-{28E4DFD1-20BE-4F00-BAD0-FBC62AC4BB1C}" dt="2021-01-13T18:52:31.966" v="55"/>
        <pc:sldMkLst>
          <pc:docMk/>
          <pc:sldMk cId="1925586365" sldId="275"/>
        </pc:sldMkLst>
        <pc:spChg chg="mod">
          <ac:chgData name="" userId="" providerId="" clId="Web-{28E4DFD1-20BE-4F00-BAD0-FBC62AC4BB1C}" dt="2021-01-13T18:52:26.840" v="52" actId="20577"/>
          <ac:spMkLst>
            <pc:docMk/>
            <pc:sldMk cId="1925586365" sldId="275"/>
            <ac:spMk id="7" creationId="{7A2E71E0-382A-4411-9528-08327BB1E60E}"/>
          </ac:spMkLst>
        </pc:spChg>
        <pc:picChg chg="add del mod">
          <ac:chgData name="" userId="" providerId="" clId="Web-{28E4DFD1-20BE-4F00-BAD0-FBC62AC4BB1C}" dt="2021-01-13T18:52:31.966" v="55"/>
          <ac:picMkLst>
            <pc:docMk/>
            <pc:sldMk cId="1925586365" sldId="275"/>
            <ac:picMk id="3" creationId="{0730AC43-7365-4D3B-9A25-41551E53C332}"/>
          </ac:picMkLst>
        </pc:picChg>
        <pc:picChg chg="del mod">
          <ac:chgData name="" userId="" providerId="" clId="Web-{28E4DFD1-20BE-4F00-BAD0-FBC62AC4BB1C}" dt="2021-01-13T18:49:58.626" v="45"/>
          <ac:picMkLst>
            <pc:docMk/>
            <pc:sldMk cId="1925586365" sldId="275"/>
            <ac:picMk id="4" creationId="{B4D2D032-E0B9-45E9-99FA-B85E48D12E84}"/>
          </ac:picMkLst>
        </pc:picChg>
      </pc:sldChg>
    </pc:docChg>
  </pc:docChgLst>
  <pc:docChgLst>
    <pc:chgData clId="Web-{B7B49337-9CB6-4D9C-994C-140CFBEF9D98}"/>
    <pc:docChg chg="modSld">
      <pc:chgData name="" userId="" providerId="" clId="Web-{B7B49337-9CB6-4D9C-994C-140CFBEF9D98}" dt="2021-10-22T11:18:03.742" v="0" actId="20577"/>
      <pc:docMkLst>
        <pc:docMk/>
      </pc:docMkLst>
      <pc:sldChg chg="modSp">
        <pc:chgData name="" userId="" providerId="" clId="Web-{B7B49337-9CB6-4D9C-994C-140CFBEF9D98}" dt="2021-10-22T11:18:03.742" v="0" actId="20577"/>
        <pc:sldMkLst>
          <pc:docMk/>
          <pc:sldMk cId="826746323" sldId="256"/>
        </pc:sldMkLst>
        <pc:spChg chg="mod">
          <ac:chgData name="" userId="" providerId="" clId="Web-{B7B49337-9CB6-4D9C-994C-140CFBEF9D98}" dt="2021-10-22T11:18:03.742" v="0" actId="20577"/>
          <ac:spMkLst>
            <pc:docMk/>
            <pc:sldMk cId="826746323" sldId="256"/>
            <ac:spMk id="3" creationId="{00000000-0000-0000-0000-000000000000}"/>
          </ac:spMkLst>
        </pc:spChg>
      </pc:sldChg>
    </pc:docChg>
  </pc:docChgLst>
  <pc:docChgLst>
    <pc:chgData clId="Web-{FE47FB04-B5C1-4EDC-A6F5-2A5084FA2C9A}"/>
    <pc:docChg chg="addSld modSld">
      <pc:chgData name="" userId="" providerId="" clId="Web-{FE47FB04-B5C1-4EDC-A6F5-2A5084FA2C9A}" dt="2021-01-15T15:25:28.405" v="326" actId="20577"/>
      <pc:docMkLst>
        <pc:docMk/>
      </pc:docMkLst>
      <pc:sldChg chg="modSp new">
        <pc:chgData name="" userId="" providerId="" clId="Web-{FE47FB04-B5C1-4EDC-A6F5-2A5084FA2C9A}" dt="2021-01-15T15:25:28.405" v="326" actId="20577"/>
        <pc:sldMkLst>
          <pc:docMk/>
          <pc:sldMk cId="746223615" sldId="278"/>
        </pc:sldMkLst>
        <pc:spChg chg="mod">
          <ac:chgData name="" userId="" providerId="" clId="Web-{FE47FB04-B5C1-4EDC-A6F5-2A5084FA2C9A}" dt="2021-01-15T15:25:28.405" v="326" actId="20577"/>
          <ac:spMkLst>
            <pc:docMk/>
            <pc:sldMk cId="746223615" sldId="278"/>
            <ac:spMk id="2" creationId="{744DA1A9-0063-4B0B-BCB9-F41FF80C090D}"/>
          </ac:spMkLst>
        </pc:spChg>
        <pc:spChg chg="mod">
          <ac:chgData name="" userId="" providerId="" clId="Web-{FE47FB04-B5C1-4EDC-A6F5-2A5084FA2C9A}" dt="2021-01-15T15:15:57.907" v="324" actId="20577"/>
          <ac:spMkLst>
            <pc:docMk/>
            <pc:sldMk cId="746223615" sldId="278"/>
            <ac:spMk id="3" creationId="{E2D246B1-EDFE-45C0-87A5-4ACFCC8E53AC}"/>
          </ac:spMkLst>
        </pc:spChg>
      </pc:sldChg>
    </pc:docChg>
  </pc:docChgLst>
  <pc:docChgLst>
    <pc:chgData clId="Web-{4D785579-E3B8-4598-90AC-DD9616731771}"/>
    <pc:docChg chg="modSld">
      <pc:chgData name="" userId="" providerId="" clId="Web-{4D785579-E3B8-4598-90AC-DD9616731771}" dt="2021-01-20T17:54:22.797" v="55" actId="20577"/>
      <pc:docMkLst>
        <pc:docMk/>
      </pc:docMkLst>
      <pc:sldChg chg="addSp modSp">
        <pc:chgData name="" userId="" providerId="" clId="Web-{4D785579-E3B8-4598-90AC-DD9616731771}" dt="2021-01-20T17:28:48.095" v="6" actId="1076"/>
        <pc:sldMkLst>
          <pc:docMk/>
          <pc:sldMk cId="1282330503" sldId="269"/>
        </pc:sldMkLst>
        <pc:spChg chg="mod">
          <ac:chgData name="" userId="" providerId="" clId="Web-{4D785579-E3B8-4598-90AC-DD9616731771}" dt="2021-01-20T17:28:42.891" v="3" actId="20577"/>
          <ac:spMkLst>
            <pc:docMk/>
            <pc:sldMk cId="1282330503" sldId="269"/>
            <ac:spMk id="2" creationId="{992EB97E-6027-4C07-9E08-AFB2E84B4355}"/>
          </ac:spMkLst>
        </pc:spChg>
        <pc:picChg chg="add mod">
          <ac:chgData name="" userId="" providerId="" clId="Web-{4D785579-E3B8-4598-90AC-DD9616731771}" dt="2021-01-20T17:28:48.095" v="6" actId="1076"/>
          <ac:picMkLst>
            <pc:docMk/>
            <pc:sldMk cId="1282330503" sldId="269"/>
            <ac:picMk id="3" creationId="{E26601F7-AEE5-406E-AFBA-FBE633DEA113}"/>
          </ac:picMkLst>
        </pc:picChg>
      </pc:sldChg>
      <pc:sldChg chg="modSp">
        <pc:chgData name="" userId="" providerId="" clId="Web-{4D785579-E3B8-4598-90AC-DD9616731771}" dt="2021-01-20T17:54:22.797" v="55" actId="20577"/>
        <pc:sldMkLst>
          <pc:docMk/>
          <pc:sldMk cId="3537828655" sldId="280"/>
        </pc:sldMkLst>
        <pc:spChg chg="mod">
          <ac:chgData name="" userId="" providerId="" clId="Web-{4D785579-E3B8-4598-90AC-DD9616731771}" dt="2021-01-20T17:54:22.797" v="55" actId="20577"/>
          <ac:spMkLst>
            <pc:docMk/>
            <pc:sldMk cId="3537828655" sldId="280"/>
            <ac:spMk id="2" creationId="{46EC4D6E-DFD5-460F-AC8B-A35F8A065CFA}"/>
          </ac:spMkLst>
        </pc:spChg>
      </pc:sldChg>
    </pc:docChg>
  </pc:docChgLst>
  <pc:docChgLst>
    <pc:chgData name="Kerr Charlotte - SW-CU" clId="Web-{DF82B32A-914E-495F-87BE-EC4B254CDEAC}"/>
    <pc:docChg chg="delSld">
      <pc:chgData name="Kerr Charlotte - SW-CU" userId="" providerId="" clId="Web-{DF82B32A-914E-495F-87BE-EC4B254CDEAC}" dt="2022-07-26T12:11:24.181" v="0"/>
      <pc:docMkLst>
        <pc:docMk/>
      </pc:docMkLst>
      <pc:sldChg chg="del">
        <pc:chgData name="Kerr Charlotte - SW-CU" userId="" providerId="" clId="Web-{DF82B32A-914E-495F-87BE-EC4B254CDEAC}" dt="2022-07-26T12:11:24.181" v="0"/>
        <pc:sldMkLst>
          <pc:docMk/>
          <pc:sldMk cId="4033231122" sldId="261"/>
        </pc:sldMkLst>
      </pc:sldChg>
    </pc:docChg>
  </pc:docChgLst>
  <pc:docChgLst>
    <pc:chgData name="Briggs Simon G - SW-CU" clId="Web-{CBC10434-04AA-419B-BF12-79FC8C8C82F0}"/>
    <pc:docChg chg="modSld">
      <pc:chgData name="Briggs Simon G - SW-CU" userId="" providerId="" clId="Web-{CBC10434-04AA-419B-BF12-79FC8C8C82F0}" dt="2021-04-10T10:49:56.500" v="46" actId="20577"/>
      <pc:docMkLst>
        <pc:docMk/>
      </pc:docMkLst>
      <pc:sldChg chg="modSp">
        <pc:chgData name="Briggs Simon G - SW-CU" userId="" providerId="" clId="Web-{CBC10434-04AA-419B-BF12-79FC8C8C82F0}" dt="2021-04-10T10:49:56.500" v="46" actId="20577"/>
        <pc:sldMkLst>
          <pc:docMk/>
          <pc:sldMk cId="4033231122" sldId="261"/>
        </pc:sldMkLst>
        <pc:spChg chg="mod">
          <ac:chgData name="Briggs Simon G - SW-CU" userId="" providerId="" clId="Web-{CBC10434-04AA-419B-BF12-79FC8C8C82F0}" dt="2021-04-10T10:49:56.500" v="46" actId="20577"/>
          <ac:spMkLst>
            <pc:docMk/>
            <pc:sldMk cId="4033231122" sldId="261"/>
            <ac:spMk id="3" creationId="{00000000-0000-0000-0000-000000000000}"/>
          </ac:spMkLst>
        </pc:spChg>
      </pc:sldChg>
    </pc:docChg>
  </pc:docChgLst>
  <pc:docChgLst>
    <pc:chgData name="Briggs Simon G - SW-CU" clId="Web-{44F42253-20C7-4E8A-8A31-7889E1959CC6}"/>
    <pc:docChg chg="addSld delSld modSld">
      <pc:chgData name="Briggs Simon G - SW-CU" userId="" providerId="" clId="Web-{44F42253-20C7-4E8A-8A31-7889E1959CC6}" dt="2021-04-14T11:05:28.833" v="262"/>
      <pc:docMkLst>
        <pc:docMk/>
      </pc:docMkLst>
      <pc:sldChg chg="modSp">
        <pc:chgData name="Briggs Simon G - SW-CU" userId="" providerId="" clId="Web-{44F42253-20C7-4E8A-8A31-7889E1959CC6}" dt="2021-04-14T10:59:37.566" v="155" actId="20577"/>
        <pc:sldMkLst>
          <pc:docMk/>
          <pc:sldMk cId="916819998" sldId="282"/>
        </pc:sldMkLst>
        <pc:spChg chg="mod">
          <ac:chgData name="Briggs Simon G - SW-CU" userId="" providerId="" clId="Web-{44F42253-20C7-4E8A-8A31-7889E1959CC6}" dt="2021-04-14T10:59:37.566" v="155" actId="20577"/>
          <ac:spMkLst>
            <pc:docMk/>
            <pc:sldMk cId="916819998" sldId="282"/>
            <ac:spMk id="2" creationId="{7961098C-6371-4262-8FBB-DE0D9BD453EC}"/>
          </ac:spMkLst>
        </pc:spChg>
      </pc:sldChg>
      <pc:sldChg chg="modSp">
        <pc:chgData name="Briggs Simon G - SW-CU" userId="" providerId="" clId="Web-{44F42253-20C7-4E8A-8A31-7889E1959CC6}" dt="2021-04-14T11:01:56.332" v="219" actId="20577"/>
        <pc:sldMkLst>
          <pc:docMk/>
          <pc:sldMk cId="1963676322" sldId="283"/>
        </pc:sldMkLst>
        <pc:spChg chg="mod">
          <ac:chgData name="Briggs Simon G - SW-CU" userId="" providerId="" clId="Web-{44F42253-20C7-4E8A-8A31-7889E1959CC6}" dt="2021-04-14T11:01:56.332" v="219" actId="20577"/>
          <ac:spMkLst>
            <pc:docMk/>
            <pc:sldMk cId="1963676322" sldId="283"/>
            <ac:spMk id="2" creationId="{BB0B59DE-ED33-448B-8107-8FBC514FB8D4}"/>
          </ac:spMkLst>
        </pc:spChg>
      </pc:sldChg>
      <pc:sldChg chg="addSp delSp modSp new">
        <pc:chgData name="Briggs Simon G - SW-CU" userId="" providerId="" clId="Web-{44F42253-20C7-4E8A-8A31-7889E1959CC6}" dt="2021-04-14T10:54:35.125" v="79" actId="20577"/>
        <pc:sldMkLst>
          <pc:docMk/>
          <pc:sldMk cId="1532918515" sldId="284"/>
        </pc:sldMkLst>
        <pc:spChg chg="mod">
          <ac:chgData name="Briggs Simon G - SW-CU" userId="" providerId="" clId="Web-{44F42253-20C7-4E8A-8A31-7889E1959CC6}" dt="2021-04-14T10:54:35.125" v="79" actId="20577"/>
          <ac:spMkLst>
            <pc:docMk/>
            <pc:sldMk cId="1532918515" sldId="284"/>
            <ac:spMk id="2" creationId="{1E29EDF1-9420-4B74-933E-80BF508C2BC1}"/>
          </ac:spMkLst>
        </pc:spChg>
        <pc:spChg chg="del mod">
          <ac:chgData name="Briggs Simon G - SW-CU" userId="" providerId="" clId="Web-{44F42253-20C7-4E8A-8A31-7889E1959CC6}" dt="2021-04-14T10:53:47.641" v="38"/>
          <ac:spMkLst>
            <pc:docMk/>
            <pc:sldMk cId="1532918515" sldId="284"/>
            <ac:spMk id="3" creationId="{E2AB50AB-317D-433E-83AF-CDD5269A8F02}"/>
          </ac:spMkLst>
        </pc:spChg>
        <pc:graphicFrameChg chg="add mod ord modGraphic">
          <ac:chgData name="Briggs Simon G - SW-CU" userId="" providerId="" clId="Web-{44F42253-20C7-4E8A-8A31-7889E1959CC6}" dt="2021-04-14T10:53:47.641" v="38"/>
          <ac:graphicFrameMkLst>
            <pc:docMk/>
            <pc:sldMk cId="1532918515" sldId="284"/>
            <ac:graphicFrameMk id="5" creationId="{F4A92C1C-203A-41C0-9EB2-ED59795A792A}"/>
          </ac:graphicFrameMkLst>
        </pc:graphicFrameChg>
      </pc:sldChg>
      <pc:sldChg chg="addSp delSp modSp new">
        <pc:chgData name="Briggs Simon G - SW-CU" userId="" providerId="" clId="Web-{44F42253-20C7-4E8A-8A31-7889E1959CC6}" dt="2021-04-14T10:56:46.800" v="103" actId="20577"/>
        <pc:sldMkLst>
          <pc:docMk/>
          <pc:sldMk cId="279523220" sldId="285"/>
        </pc:sldMkLst>
        <pc:spChg chg="mod">
          <ac:chgData name="Briggs Simon G - SW-CU" userId="" providerId="" clId="Web-{44F42253-20C7-4E8A-8A31-7889E1959CC6}" dt="2021-04-14T10:56:46.800" v="103" actId="20577"/>
          <ac:spMkLst>
            <pc:docMk/>
            <pc:sldMk cId="279523220" sldId="285"/>
            <ac:spMk id="2" creationId="{582F1FF1-C1E0-4861-9AC8-538C65DC9320}"/>
          </ac:spMkLst>
        </pc:spChg>
        <pc:spChg chg="del">
          <ac:chgData name="Briggs Simon G - SW-CU" userId="" providerId="" clId="Web-{44F42253-20C7-4E8A-8A31-7889E1959CC6}" dt="2021-04-14T10:55:41.831" v="81"/>
          <ac:spMkLst>
            <pc:docMk/>
            <pc:sldMk cId="279523220" sldId="285"/>
            <ac:spMk id="3" creationId="{4EBC3AE3-1175-4E27-AA64-6683109C8C3C}"/>
          </ac:spMkLst>
        </pc:spChg>
        <pc:graphicFrameChg chg="add mod ord modGraphic">
          <ac:chgData name="Briggs Simon G - SW-CU" userId="" providerId="" clId="Web-{44F42253-20C7-4E8A-8A31-7889E1959CC6}" dt="2021-04-14T10:55:41.831" v="81"/>
          <ac:graphicFrameMkLst>
            <pc:docMk/>
            <pc:sldMk cId="279523220" sldId="285"/>
            <ac:graphicFrameMk id="5" creationId="{C35C4741-0641-409B-BBA5-B0F99B8F6D61}"/>
          </ac:graphicFrameMkLst>
        </pc:graphicFrameChg>
      </pc:sldChg>
      <pc:sldChg chg="addSp delSp modSp new">
        <pc:chgData name="Briggs Simon G - SW-CU" userId="" providerId="" clId="Web-{44F42253-20C7-4E8A-8A31-7889E1959CC6}" dt="2021-04-14T10:59:13.676" v="149" actId="20577"/>
        <pc:sldMkLst>
          <pc:docMk/>
          <pc:sldMk cId="1403377677" sldId="286"/>
        </pc:sldMkLst>
        <pc:spChg chg="mod">
          <ac:chgData name="Briggs Simon G - SW-CU" userId="" providerId="" clId="Web-{44F42253-20C7-4E8A-8A31-7889E1959CC6}" dt="2021-04-14T10:59:13.676" v="149" actId="20577"/>
          <ac:spMkLst>
            <pc:docMk/>
            <pc:sldMk cId="1403377677" sldId="286"/>
            <ac:spMk id="2" creationId="{6ED84726-D870-470E-A52F-B1771EC67D0D}"/>
          </ac:spMkLst>
        </pc:spChg>
        <pc:spChg chg="del">
          <ac:chgData name="Briggs Simon G - SW-CU" userId="" providerId="" clId="Web-{44F42253-20C7-4E8A-8A31-7889E1959CC6}" dt="2021-04-14T10:57:56.753" v="105"/>
          <ac:spMkLst>
            <pc:docMk/>
            <pc:sldMk cId="1403377677" sldId="286"/>
            <ac:spMk id="3" creationId="{22D3C993-7663-475A-9DFA-72F4FBE64F98}"/>
          </ac:spMkLst>
        </pc:spChg>
        <pc:graphicFrameChg chg="add mod ord modGraphic">
          <ac:chgData name="Briggs Simon G - SW-CU" userId="" providerId="" clId="Web-{44F42253-20C7-4E8A-8A31-7889E1959CC6}" dt="2021-04-14T10:57:56.753" v="105"/>
          <ac:graphicFrameMkLst>
            <pc:docMk/>
            <pc:sldMk cId="1403377677" sldId="286"/>
            <ac:graphicFrameMk id="5" creationId="{8D752ABA-D2E0-4D12-83A9-26A0379A0C90}"/>
          </ac:graphicFrameMkLst>
        </pc:graphicFrameChg>
      </pc:sldChg>
      <pc:sldChg chg="addSp delSp modSp new">
        <pc:chgData name="Briggs Simon G - SW-CU" userId="" providerId="" clId="Web-{44F42253-20C7-4E8A-8A31-7889E1959CC6}" dt="2021-04-14T11:01:46.176" v="216" actId="20577"/>
        <pc:sldMkLst>
          <pc:docMk/>
          <pc:sldMk cId="2696603828" sldId="287"/>
        </pc:sldMkLst>
        <pc:spChg chg="mod">
          <ac:chgData name="Briggs Simon G - SW-CU" userId="" providerId="" clId="Web-{44F42253-20C7-4E8A-8A31-7889E1959CC6}" dt="2021-04-14T11:01:46.176" v="216" actId="20577"/>
          <ac:spMkLst>
            <pc:docMk/>
            <pc:sldMk cId="2696603828" sldId="287"/>
            <ac:spMk id="2" creationId="{0196B271-C241-4F70-A743-7BC8B104023C}"/>
          </ac:spMkLst>
        </pc:spChg>
        <pc:spChg chg="del">
          <ac:chgData name="Briggs Simon G - SW-CU" userId="" providerId="" clId="Web-{44F42253-20C7-4E8A-8A31-7889E1959CC6}" dt="2021-04-14T11:00:07.519" v="157"/>
          <ac:spMkLst>
            <pc:docMk/>
            <pc:sldMk cId="2696603828" sldId="287"/>
            <ac:spMk id="3" creationId="{F532A57C-30E4-4488-87E6-2EA6D4A8D1BF}"/>
          </ac:spMkLst>
        </pc:spChg>
        <pc:graphicFrameChg chg="add mod ord modGraphic">
          <ac:chgData name="Briggs Simon G - SW-CU" userId="" providerId="" clId="Web-{44F42253-20C7-4E8A-8A31-7889E1959CC6}" dt="2021-04-14T11:00:07.519" v="157"/>
          <ac:graphicFrameMkLst>
            <pc:docMk/>
            <pc:sldMk cId="2696603828" sldId="287"/>
            <ac:graphicFrameMk id="5" creationId="{713BA324-37F7-4912-A612-BD80BFBC1DA3}"/>
          </ac:graphicFrameMkLst>
        </pc:graphicFrameChg>
      </pc:sldChg>
      <pc:sldChg chg="addSp delSp modSp new">
        <pc:chgData name="Briggs Simon G - SW-CU" userId="" providerId="" clId="Web-{44F42253-20C7-4E8A-8A31-7889E1959CC6}" dt="2021-04-14T11:04:05.411" v="258" actId="20577"/>
        <pc:sldMkLst>
          <pc:docMk/>
          <pc:sldMk cId="4018906410" sldId="288"/>
        </pc:sldMkLst>
        <pc:spChg chg="mod">
          <ac:chgData name="Briggs Simon G - SW-CU" userId="" providerId="" clId="Web-{44F42253-20C7-4E8A-8A31-7889E1959CC6}" dt="2021-04-14T11:04:05.411" v="258" actId="20577"/>
          <ac:spMkLst>
            <pc:docMk/>
            <pc:sldMk cId="4018906410" sldId="288"/>
            <ac:spMk id="2" creationId="{268AB501-4769-44B8-9E4B-B748F1E6DD78}"/>
          </ac:spMkLst>
        </pc:spChg>
        <pc:spChg chg="del">
          <ac:chgData name="Briggs Simon G - SW-CU" userId="" providerId="" clId="Web-{44F42253-20C7-4E8A-8A31-7889E1959CC6}" dt="2021-04-14T11:02:51.848" v="221"/>
          <ac:spMkLst>
            <pc:docMk/>
            <pc:sldMk cId="4018906410" sldId="288"/>
            <ac:spMk id="3" creationId="{7FD64FAF-AFCF-429E-887F-6EFFF2847D9A}"/>
          </ac:spMkLst>
        </pc:spChg>
        <pc:graphicFrameChg chg="add mod ord modGraphic">
          <ac:chgData name="Briggs Simon G - SW-CU" userId="" providerId="" clId="Web-{44F42253-20C7-4E8A-8A31-7889E1959CC6}" dt="2021-04-14T11:02:51.848" v="221"/>
          <ac:graphicFrameMkLst>
            <pc:docMk/>
            <pc:sldMk cId="4018906410" sldId="288"/>
            <ac:graphicFrameMk id="5" creationId="{7A1DA8B8-DB83-4C71-B4DB-1A586216CB31}"/>
          </ac:graphicFrameMkLst>
        </pc:graphicFrameChg>
      </pc:sldChg>
      <pc:sldChg chg="modSp new del">
        <pc:chgData name="Briggs Simon G - SW-CU" userId="" providerId="" clId="Web-{44F42253-20C7-4E8A-8A31-7889E1959CC6}" dt="2021-04-14T11:05:28.833" v="262"/>
        <pc:sldMkLst>
          <pc:docMk/>
          <pc:sldMk cId="610570673" sldId="289"/>
        </pc:sldMkLst>
        <pc:spChg chg="mod">
          <ac:chgData name="Briggs Simon G - SW-CU" userId="" providerId="" clId="Web-{44F42253-20C7-4E8A-8A31-7889E1959CC6}" dt="2021-04-14T11:05:23.739" v="261" actId="20577"/>
          <ac:spMkLst>
            <pc:docMk/>
            <pc:sldMk cId="610570673" sldId="289"/>
            <ac:spMk id="2" creationId="{AFAA4422-4E6C-4BAF-A88B-8EC293F7C320}"/>
          </ac:spMkLst>
        </pc:spChg>
      </pc:sldChg>
    </pc:docChg>
  </pc:docChgLst>
  <pc:docChgLst>
    <pc:chgData clId="Web-{7E8CC577-4516-475D-9371-F0452E8B311A}"/>
    <pc:docChg chg="modSld">
      <pc:chgData name="" userId="" providerId="" clId="Web-{7E8CC577-4516-475D-9371-F0452E8B311A}" dt="2021-01-19T14:45:01.903" v="41"/>
      <pc:docMkLst>
        <pc:docMk/>
      </pc:docMkLst>
      <pc:sldChg chg="addSp delSp modSp">
        <pc:chgData name="" userId="" providerId="" clId="Web-{7E8CC577-4516-475D-9371-F0452E8B311A}" dt="2021-01-19T14:45:01.903" v="41"/>
        <pc:sldMkLst>
          <pc:docMk/>
          <pc:sldMk cId="4027235568" sldId="263"/>
        </pc:sldMkLst>
        <pc:spChg chg="mod">
          <ac:chgData name="" userId="" providerId="" clId="Web-{7E8CC577-4516-475D-9371-F0452E8B311A}" dt="2021-01-19T14:42:14.338" v="3" actId="20577"/>
          <ac:spMkLst>
            <pc:docMk/>
            <pc:sldMk cId="4027235568" sldId="263"/>
            <ac:spMk id="3" creationId="{00000000-0000-0000-0000-000000000000}"/>
          </ac:spMkLst>
        </pc:spChg>
        <pc:spChg chg="add del mod">
          <ac:chgData name="" userId="" providerId="" clId="Web-{7E8CC577-4516-475D-9371-F0452E8B311A}" dt="2021-01-19T14:43:03.917" v="18"/>
          <ac:spMkLst>
            <pc:docMk/>
            <pc:sldMk cId="4027235568" sldId="263"/>
            <ac:spMk id="23" creationId="{08D02C22-8CF2-4DAD-A2BA-6409D0DA52E2}"/>
          </ac:spMkLst>
        </pc:spChg>
        <pc:spChg chg="add mod">
          <ac:chgData name="" userId="" providerId="" clId="Web-{7E8CC577-4516-475D-9371-F0452E8B311A}" dt="2021-01-19T14:44:51.465" v="40" actId="14100"/>
          <ac:spMkLst>
            <pc:docMk/>
            <pc:sldMk cId="4027235568" sldId="263"/>
            <ac:spMk id="26" creationId="{5410E4F4-3514-4F5E-B8C7-A62D68384F95}"/>
          </ac:spMkLst>
        </pc:spChg>
        <pc:graphicFrameChg chg="add del mod modGraphic">
          <ac:chgData name="" userId="" providerId="" clId="Web-{7E8CC577-4516-475D-9371-F0452E8B311A}" dt="2021-01-19T14:42:23.729" v="6"/>
          <ac:graphicFrameMkLst>
            <pc:docMk/>
            <pc:sldMk cId="4027235568" sldId="263"/>
            <ac:graphicFrameMk id="5" creationId="{6085E759-88B2-403D-8ECA-E2D6D0F5029B}"/>
          </ac:graphicFrameMkLst>
        </pc:graphicFrameChg>
        <pc:graphicFrameChg chg="add del mod">
          <ac:chgData name="" userId="" providerId="" clId="Web-{7E8CC577-4516-475D-9371-F0452E8B311A}" dt="2021-01-19T14:43:03.932" v="27"/>
          <ac:graphicFrameMkLst>
            <pc:docMk/>
            <pc:sldMk cId="4027235568" sldId="263"/>
            <ac:graphicFrameMk id="7" creationId="{2CA8048B-5A91-44F8-890A-955EF2F1C01A}"/>
          </ac:graphicFrameMkLst>
        </pc:graphicFrameChg>
        <pc:graphicFrameChg chg="add del mod">
          <ac:chgData name="" userId="" providerId="" clId="Web-{7E8CC577-4516-475D-9371-F0452E8B311A}" dt="2021-01-19T14:43:03.917" v="26"/>
          <ac:graphicFrameMkLst>
            <pc:docMk/>
            <pc:sldMk cId="4027235568" sldId="263"/>
            <ac:graphicFrameMk id="9" creationId="{6235B9C4-539E-444A-A997-42AE16613AE5}"/>
          </ac:graphicFrameMkLst>
        </pc:graphicFrameChg>
        <pc:graphicFrameChg chg="add del mod">
          <ac:chgData name="" userId="" providerId="" clId="Web-{7E8CC577-4516-475D-9371-F0452E8B311A}" dt="2021-01-19T14:43:03.917" v="25"/>
          <ac:graphicFrameMkLst>
            <pc:docMk/>
            <pc:sldMk cId="4027235568" sldId="263"/>
            <ac:graphicFrameMk id="11" creationId="{6E8F5205-2AED-4BBC-AF9D-D910C9855596}"/>
          </ac:graphicFrameMkLst>
        </pc:graphicFrameChg>
        <pc:graphicFrameChg chg="add del mod">
          <ac:chgData name="" userId="" providerId="" clId="Web-{7E8CC577-4516-475D-9371-F0452E8B311A}" dt="2021-01-19T14:43:03.917" v="24"/>
          <ac:graphicFrameMkLst>
            <pc:docMk/>
            <pc:sldMk cId="4027235568" sldId="263"/>
            <ac:graphicFrameMk id="13" creationId="{F0C27A90-7FE7-42AF-94C0-F1605069648B}"/>
          </ac:graphicFrameMkLst>
        </pc:graphicFrameChg>
        <pc:graphicFrameChg chg="add del mod">
          <ac:chgData name="" userId="" providerId="" clId="Web-{7E8CC577-4516-475D-9371-F0452E8B311A}" dt="2021-01-19T14:43:03.917" v="23"/>
          <ac:graphicFrameMkLst>
            <pc:docMk/>
            <pc:sldMk cId="4027235568" sldId="263"/>
            <ac:graphicFrameMk id="15" creationId="{794FD4AC-1DDA-4AC4-93B8-9D290F1AD00E}"/>
          </ac:graphicFrameMkLst>
        </pc:graphicFrameChg>
        <pc:graphicFrameChg chg="add del mod">
          <ac:chgData name="" userId="" providerId="" clId="Web-{7E8CC577-4516-475D-9371-F0452E8B311A}" dt="2021-01-19T14:43:03.917" v="22"/>
          <ac:graphicFrameMkLst>
            <pc:docMk/>
            <pc:sldMk cId="4027235568" sldId="263"/>
            <ac:graphicFrameMk id="17" creationId="{E694E034-235A-4163-A3FF-7A5F9869997C}"/>
          </ac:graphicFrameMkLst>
        </pc:graphicFrameChg>
        <pc:graphicFrameChg chg="add del mod">
          <ac:chgData name="" userId="" providerId="" clId="Web-{7E8CC577-4516-475D-9371-F0452E8B311A}" dt="2021-01-19T14:43:03.917" v="21"/>
          <ac:graphicFrameMkLst>
            <pc:docMk/>
            <pc:sldMk cId="4027235568" sldId="263"/>
            <ac:graphicFrameMk id="19" creationId="{4F8F8221-32BE-4BAD-BB90-F71E1FD6B461}"/>
          </ac:graphicFrameMkLst>
        </pc:graphicFrameChg>
        <pc:graphicFrameChg chg="add del mod">
          <ac:chgData name="" userId="" providerId="" clId="Web-{7E8CC577-4516-475D-9371-F0452E8B311A}" dt="2021-01-19T14:43:03.917" v="20"/>
          <ac:graphicFrameMkLst>
            <pc:docMk/>
            <pc:sldMk cId="4027235568" sldId="263"/>
            <ac:graphicFrameMk id="21" creationId="{92EBBC2F-31A7-4607-A3CC-BC7CFCA02533}"/>
          </ac:graphicFrameMkLst>
        </pc:graphicFrameChg>
        <pc:graphicFrameChg chg="add del mod modGraphic">
          <ac:chgData name="" userId="" providerId="" clId="Web-{7E8CC577-4516-475D-9371-F0452E8B311A}" dt="2021-01-19T14:45:01.903" v="41"/>
          <ac:graphicFrameMkLst>
            <pc:docMk/>
            <pc:sldMk cId="4027235568" sldId="263"/>
            <ac:graphicFrameMk id="25" creationId="{F69B2EEF-3145-4136-BE36-5DA9CDBFCD23}"/>
          </ac:graphicFrameMkLst>
        </pc:graphicFrameChg>
        <pc:picChg chg="add del mod">
          <ac:chgData name="" userId="" providerId="" clId="Web-{7E8CC577-4516-475D-9371-F0452E8B311A}" dt="2021-01-19T14:43:03.917" v="19"/>
          <ac:picMkLst>
            <pc:docMk/>
            <pc:sldMk cId="4027235568" sldId="263"/>
            <ac:picMk id="22" creationId="{8BB502E6-CDC0-4684-A798-557C323FE84B}"/>
          </ac:picMkLst>
        </pc:picChg>
      </pc:sldChg>
    </pc:docChg>
  </pc:docChgLst>
  <pc:docChgLst>
    <pc:chgData clId="Web-{C1098B32-3CB1-4327-9FCF-50030453DE82}"/>
    <pc:docChg chg="addSld delSld modSld sldOrd">
      <pc:chgData name="" userId="" providerId="" clId="Web-{C1098B32-3CB1-4327-9FCF-50030453DE82}" dt="2021-01-15T17:09:50.070" v="853" actId="20577"/>
      <pc:docMkLst>
        <pc:docMk/>
      </pc:docMkLst>
      <pc:sldChg chg="modSp">
        <pc:chgData name="" userId="" providerId="" clId="Web-{C1098B32-3CB1-4327-9FCF-50030453DE82}" dt="2021-01-15T15:28:06.647" v="421" actId="1076"/>
        <pc:sldMkLst>
          <pc:docMk/>
          <pc:sldMk cId="691545428" sldId="257"/>
        </pc:sldMkLst>
        <pc:spChg chg="mod">
          <ac:chgData name="" userId="" providerId="" clId="Web-{C1098B32-3CB1-4327-9FCF-50030453DE82}" dt="2021-01-15T15:28:06.647" v="421" actId="1076"/>
          <ac:spMkLst>
            <pc:docMk/>
            <pc:sldMk cId="691545428" sldId="257"/>
            <ac:spMk id="3" creationId="{00000000-0000-0000-0000-000000000000}"/>
          </ac:spMkLst>
        </pc:spChg>
      </pc:sldChg>
      <pc:sldChg chg="addSp delSp modSp">
        <pc:chgData name="" userId="" providerId="" clId="Web-{C1098B32-3CB1-4327-9FCF-50030453DE82}" dt="2021-01-15T15:13:35.368" v="383" actId="20577"/>
        <pc:sldMkLst>
          <pc:docMk/>
          <pc:sldMk cId="1282330503" sldId="269"/>
        </pc:sldMkLst>
        <pc:spChg chg="add del mod">
          <ac:chgData name="" userId="" providerId="" clId="Web-{C1098B32-3CB1-4327-9FCF-50030453DE82}" dt="2021-01-15T15:03:53.827" v="116"/>
          <ac:spMkLst>
            <pc:docMk/>
            <pc:sldMk cId="1282330503" sldId="269"/>
            <ac:spMk id="3" creationId="{F6C1ECC5-A95E-4792-BF3D-AC4DB9071AD1}"/>
          </ac:spMkLst>
        </pc:spChg>
        <pc:spChg chg="add del mod">
          <ac:chgData name="" userId="" providerId="" clId="Web-{C1098B32-3CB1-4327-9FCF-50030453DE82}" dt="2021-01-15T15:03:43.733" v="113"/>
          <ac:spMkLst>
            <pc:docMk/>
            <pc:sldMk cId="1282330503" sldId="269"/>
            <ac:spMk id="6" creationId="{E4E12AB4-F4CB-4EBB-9AF2-3161314FA3E8}"/>
          </ac:spMkLst>
        </pc:spChg>
        <pc:spChg chg="add mod">
          <ac:chgData name="" userId="" providerId="" clId="Web-{C1098B32-3CB1-4327-9FCF-50030453DE82}" dt="2021-01-15T15:13:35.368" v="383" actId="20577"/>
          <ac:spMkLst>
            <pc:docMk/>
            <pc:sldMk cId="1282330503" sldId="269"/>
            <ac:spMk id="9" creationId="{CA9360C4-A78A-46D4-B25D-9EC3B48EED9D}"/>
          </ac:spMkLst>
        </pc:spChg>
        <pc:spChg chg="add mod">
          <ac:chgData name="" userId="" providerId="" clId="Web-{C1098B32-3CB1-4327-9FCF-50030453DE82}" dt="2021-01-15T15:04:49.878" v="170" actId="1076"/>
          <ac:spMkLst>
            <pc:docMk/>
            <pc:sldMk cId="1282330503" sldId="269"/>
            <ac:spMk id="10" creationId="{535C7738-2AA6-4FF1-BB91-FE66965889E3}"/>
          </ac:spMkLst>
        </pc:spChg>
      </pc:sldChg>
      <pc:sldChg chg="modSp ord">
        <pc:chgData name="" userId="" providerId="" clId="Web-{C1098B32-3CB1-4327-9FCF-50030453DE82}" dt="2021-01-15T17:09:50.070" v="853" actId="20577"/>
        <pc:sldMkLst>
          <pc:docMk/>
          <pc:sldMk cId="1094750772" sldId="271"/>
        </pc:sldMkLst>
        <pc:spChg chg="mod">
          <ac:chgData name="" userId="" providerId="" clId="Web-{C1098B32-3CB1-4327-9FCF-50030453DE82}" dt="2021-01-15T17:09:50.070" v="853" actId="20577"/>
          <ac:spMkLst>
            <pc:docMk/>
            <pc:sldMk cId="1094750772" sldId="271"/>
            <ac:spMk id="2" creationId="{992EB97E-6027-4C07-9E08-AFB2E84B4355}"/>
          </ac:spMkLst>
        </pc:spChg>
      </pc:sldChg>
      <pc:sldChg chg="del">
        <pc:chgData name="" userId="" providerId="" clId="Web-{C1098B32-3CB1-4327-9FCF-50030453DE82}" dt="2021-01-15T17:08:42.876" v="835"/>
        <pc:sldMkLst>
          <pc:docMk/>
          <pc:sldMk cId="1925586365" sldId="275"/>
        </pc:sldMkLst>
      </pc:sldChg>
      <pc:sldChg chg="modSp">
        <pc:chgData name="" userId="" providerId="" clId="Web-{C1098B32-3CB1-4327-9FCF-50030453DE82}" dt="2021-01-15T17:09:04.957" v="836" actId="20577"/>
        <pc:sldMkLst>
          <pc:docMk/>
          <pc:sldMk cId="746223615" sldId="278"/>
        </pc:sldMkLst>
        <pc:spChg chg="mod">
          <ac:chgData name="" userId="" providerId="" clId="Web-{C1098B32-3CB1-4327-9FCF-50030453DE82}" dt="2021-01-15T17:09:04.957" v="836" actId="20577"/>
          <ac:spMkLst>
            <pc:docMk/>
            <pc:sldMk cId="746223615" sldId="278"/>
            <ac:spMk id="3" creationId="{E2D246B1-EDFE-45C0-87A5-4ACFCC8E53AC}"/>
          </ac:spMkLst>
        </pc:spChg>
      </pc:sldChg>
      <pc:sldChg chg="modSp new del">
        <pc:chgData name="" userId="" providerId="" clId="Web-{C1098B32-3CB1-4327-9FCF-50030453DE82}" dt="2021-01-15T16:01:30.740" v="822"/>
        <pc:sldMkLst>
          <pc:docMk/>
          <pc:sldMk cId="2208886408" sldId="279"/>
        </pc:sldMkLst>
        <pc:spChg chg="mod">
          <ac:chgData name="" userId="" providerId="" clId="Web-{C1098B32-3CB1-4327-9FCF-50030453DE82}" dt="2021-01-15T15:59:30.545" v="787" actId="20577"/>
          <ac:spMkLst>
            <pc:docMk/>
            <pc:sldMk cId="2208886408" sldId="279"/>
            <ac:spMk id="3" creationId="{18971994-C91D-449B-A456-A171DDA83719}"/>
          </ac:spMkLst>
        </pc:spChg>
      </pc:sldChg>
      <pc:sldChg chg="addSp delSp modSp new">
        <pc:chgData name="" userId="" providerId="" clId="Web-{C1098B32-3CB1-4327-9FCF-50030453DE82}" dt="2021-01-15T17:08:01.044" v="834" actId="20577"/>
        <pc:sldMkLst>
          <pc:docMk/>
          <pc:sldMk cId="3537828655" sldId="280"/>
        </pc:sldMkLst>
        <pc:spChg chg="mod">
          <ac:chgData name="" userId="" providerId="" clId="Web-{C1098B32-3CB1-4327-9FCF-50030453DE82}" dt="2021-01-15T17:08:01.044" v="834" actId="20577"/>
          <ac:spMkLst>
            <pc:docMk/>
            <pc:sldMk cId="3537828655" sldId="280"/>
            <ac:spMk id="2" creationId="{46EC4D6E-DFD5-460F-AC8B-A35F8A065CFA}"/>
          </ac:spMkLst>
        </pc:spChg>
        <pc:spChg chg="del">
          <ac:chgData name="" userId="" providerId="" clId="Web-{C1098B32-3CB1-4327-9FCF-50030453DE82}" dt="2021-01-15T15:22:30.265" v="406"/>
          <ac:spMkLst>
            <pc:docMk/>
            <pc:sldMk cId="3537828655" sldId="280"/>
            <ac:spMk id="3" creationId="{D9F76785-4F9B-41C7-8791-54643D3CC056}"/>
          </ac:spMkLst>
        </pc:spChg>
        <pc:spChg chg="add mod">
          <ac:chgData name="" userId="" providerId="" clId="Web-{C1098B32-3CB1-4327-9FCF-50030453DE82}" dt="2021-01-15T15:22:49.203" v="418" actId="20577"/>
          <ac:spMkLst>
            <pc:docMk/>
            <pc:sldMk cId="3537828655" sldId="280"/>
            <ac:spMk id="6" creationId="{1F8FD307-10B7-4EA3-9318-91DC11337200}"/>
          </ac:spMkLst>
        </pc:spChg>
        <pc:picChg chg="add mod ord">
          <ac:chgData name="" userId="" providerId="" clId="Web-{C1098B32-3CB1-4327-9FCF-50030453DE82}" dt="2021-01-15T15:22:53.454" v="419" actId="1076"/>
          <ac:picMkLst>
            <pc:docMk/>
            <pc:sldMk cId="3537828655" sldId="280"/>
            <ac:picMk id="4" creationId="{1E4F0306-4A8F-4EEA-9008-431956BE7D6D}"/>
          </ac:picMkLst>
        </pc:picChg>
      </pc:sldChg>
    </pc:docChg>
  </pc:docChgLst>
  <pc:docChgLst>
    <pc:chgData name="Briggs Simon G - SW-CU" clId="Web-{6C26D00A-5E9C-494D-AC16-2F73D0B95DB9}"/>
    <pc:docChg chg="modSld">
      <pc:chgData name="Briggs Simon G - SW-CU" userId="" providerId="" clId="Web-{6C26D00A-5E9C-494D-AC16-2F73D0B95DB9}" dt="2021-04-09T14:55:01.463" v="442" actId="20577"/>
      <pc:docMkLst>
        <pc:docMk/>
      </pc:docMkLst>
      <pc:sldChg chg="modSp">
        <pc:chgData name="Briggs Simon G - SW-CU" userId="" providerId="" clId="Web-{6C26D00A-5E9C-494D-AC16-2F73D0B95DB9}" dt="2021-04-09T14:38:48.541" v="18" actId="20577"/>
        <pc:sldMkLst>
          <pc:docMk/>
          <pc:sldMk cId="826746323" sldId="256"/>
        </pc:sldMkLst>
        <pc:spChg chg="mod">
          <ac:chgData name="Briggs Simon G - SW-CU" userId="" providerId="" clId="Web-{6C26D00A-5E9C-494D-AC16-2F73D0B95DB9}" dt="2021-04-09T14:38:48.541" v="18" actId="20577"/>
          <ac:spMkLst>
            <pc:docMk/>
            <pc:sldMk cId="826746323" sldId="256"/>
            <ac:spMk id="3" creationId="{00000000-0000-0000-0000-000000000000}"/>
          </ac:spMkLst>
        </pc:spChg>
      </pc:sldChg>
      <pc:sldChg chg="modSp">
        <pc:chgData name="Briggs Simon G - SW-CU" userId="" providerId="" clId="Web-{6C26D00A-5E9C-494D-AC16-2F73D0B95DB9}" dt="2021-04-09T14:38:39.009" v="14" actId="20577"/>
        <pc:sldMkLst>
          <pc:docMk/>
          <pc:sldMk cId="691545428" sldId="257"/>
        </pc:sldMkLst>
        <pc:spChg chg="mod">
          <ac:chgData name="Briggs Simon G - SW-CU" userId="" providerId="" clId="Web-{6C26D00A-5E9C-494D-AC16-2F73D0B95DB9}" dt="2021-04-09T14:38:39.009" v="14" actId="20577"/>
          <ac:spMkLst>
            <pc:docMk/>
            <pc:sldMk cId="691545428" sldId="257"/>
            <ac:spMk id="3" creationId="{00000000-0000-0000-0000-000000000000}"/>
          </ac:spMkLst>
        </pc:spChg>
      </pc:sldChg>
      <pc:sldChg chg="delSp modSp">
        <pc:chgData name="Briggs Simon G - SW-CU" userId="" providerId="" clId="Web-{6C26D00A-5E9C-494D-AC16-2F73D0B95DB9}" dt="2021-04-09T14:50:02.934" v="244" actId="20577"/>
        <pc:sldMkLst>
          <pc:docMk/>
          <pc:sldMk cId="1094750772" sldId="271"/>
        </pc:sldMkLst>
        <pc:spChg chg="mod">
          <ac:chgData name="Briggs Simon G - SW-CU" userId="" providerId="" clId="Web-{6C26D00A-5E9C-494D-AC16-2F73D0B95DB9}" dt="2021-04-09T14:50:02.934" v="244" actId="20577"/>
          <ac:spMkLst>
            <pc:docMk/>
            <pc:sldMk cId="1094750772" sldId="271"/>
            <ac:spMk id="2" creationId="{992EB97E-6027-4C07-9E08-AFB2E84B4355}"/>
          </ac:spMkLst>
        </pc:spChg>
        <pc:picChg chg="del">
          <ac:chgData name="Briggs Simon G - SW-CU" userId="" providerId="" clId="Web-{6C26D00A-5E9C-494D-AC16-2F73D0B95DB9}" dt="2021-04-09T14:46:45.571" v="92"/>
          <ac:picMkLst>
            <pc:docMk/>
            <pc:sldMk cId="1094750772" sldId="271"/>
            <ac:picMk id="4" creationId="{B4D2D032-E0B9-45E9-99FA-B85E48D12E84}"/>
          </ac:picMkLst>
        </pc:picChg>
      </pc:sldChg>
      <pc:sldChg chg="modSp">
        <pc:chgData name="Briggs Simon G - SW-CU" userId="" providerId="" clId="Web-{6C26D00A-5E9C-494D-AC16-2F73D0B95DB9}" dt="2021-04-09T14:41:54.778" v="91" actId="20577"/>
        <pc:sldMkLst>
          <pc:docMk/>
          <pc:sldMk cId="746223615" sldId="278"/>
        </pc:sldMkLst>
        <pc:spChg chg="mod">
          <ac:chgData name="Briggs Simon G - SW-CU" userId="" providerId="" clId="Web-{6C26D00A-5E9C-494D-AC16-2F73D0B95DB9}" dt="2021-04-09T14:41:54.778" v="91" actId="20577"/>
          <ac:spMkLst>
            <pc:docMk/>
            <pc:sldMk cId="746223615" sldId="278"/>
            <ac:spMk id="3" creationId="{E2D246B1-EDFE-45C0-87A5-4ACFCC8E53AC}"/>
          </ac:spMkLst>
        </pc:spChg>
      </pc:sldChg>
      <pc:sldChg chg="addSp delSp modSp">
        <pc:chgData name="Briggs Simon G - SW-CU" userId="" providerId="" clId="Web-{6C26D00A-5E9C-494D-AC16-2F73D0B95DB9}" dt="2021-04-09T14:55:01.463" v="442" actId="20577"/>
        <pc:sldMkLst>
          <pc:docMk/>
          <pc:sldMk cId="3537828655" sldId="280"/>
        </pc:sldMkLst>
        <pc:spChg chg="mod">
          <ac:chgData name="Briggs Simon G - SW-CU" userId="" providerId="" clId="Web-{6C26D00A-5E9C-494D-AC16-2F73D0B95DB9}" dt="2021-04-09T14:54:45.368" v="440" actId="20577"/>
          <ac:spMkLst>
            <pc:docMk/>
            <pc:sldMk cId="3537828655" sldId="280"/>
            <ac:spMk id="2" creationId="{46EC4D6E-DFD5-460F-AC8B-A35F8A065CFA}"/>
          </ac:spMkLst>
        </pc:spChg>
        <pc:spChg chg="add mod">
          <ac:chgData name="Briggs Simon G - SW-CU" userId="" providerId="" clId="Web-{6C26D00A-5E9C-494D-AC16-2F73D0B95DB9}" dt="2021-04-09T14:55:01.463" v="442" actId="20577"/>
          <ac:spMkLst>
            <pc:docMk/>
            <pc:sldMk cId="3537828655" sldId="280"/>
            <ac:spMk id="5" creationId="{E213B4AE-5231-4B70-B060-230D9088AB7B}"/>
          </ac:spMkLst>
        </pc:spChg>
        <pc:picChg chg="del">
          <ac:chgData name="Briggs Simon G - SW-CU" userId="" providerId="" clId="Web-{6C26D00A-5E9C-494D-AC16-2F73D0B95DB9}" dt="2021-04-09T14:54:49.134" v="441"/>
          <ac:picMkLst>
            <pc:docMk/>
            <pc:sldMk cId="3537828655" sldId="280"/>
            <ac:picMk id="4" creationId="{1E4F0306-4A8F-4EEA-9008-431956BE7D6D}"/>
          </ac:picMkLst>
        </pc:picChg>
      </pc:sldChg>
    </pc:docChg>
  </pc:docChgLst>
  <pc:docChgLst>
    <pc:chgData name="Kerr Charlotte - SW-CU" clId="Web-{6E4AB4C2-9502-44DC-80F1-7BB7FA432CE6}"/>
    <pc:docChg chg="modSld">
      <pc:chgData name="Kerr Charlotte - SW-CU" userId="" providerId="" clId="Web-{6E4AB4C2-9502-44DC-80F1-7BB7FA432CE6}" dt="2021-04-14T17:05:31.232" v="50" actId="20577"/>
      <pc:docMkLst>
        <pc:docMk/>
      </pc:docMkLst>
      <pc:sldChg chg="modSp">
        <pc:chgData name="Kerr Charlotte - SW-CU" userId="" providerId="" clId="Web-{6E4AB4C2-9502-44DC-80F1-7BB7FA432CE6}" dt="2021-04-14T17:05:31.232" v="50" actId="20577"/>
        <pc:sldMkLst>
          <pc:docMk/>
          <pc:sldMk cId="1308901998" sldId="272"/>
        </pc:sldMkLst>
        <pc:spChg chg="mod">
          <ac:chgData name="Kerr Charlotte - SW-CU" userId="" providerId="" clId="Web-{6E4AB4C2-9502-44DC-80F1-7BB7FA432CE6}" dt="2021-04-14T17:05:25.372" v="42" actId="20577"/>
          <ac:spMkLst>
            <pc:docMk/>
            <pc:sldMk cId="1308901998" sldId="272"/>
            <ac:spMk id="3" creationId="{00000000-0000-0000-0000-000000000000}"/>
          </ac:spMkLst>
        </pc:spChg>
        <pc:spChg chg="mod">
          <ac:chgData name="Kerr Charlotte - SW-CU" userId="" providerId="" clId="Web-{6E4AB4C2-9502-44DC-80F1-7BB7FA432CE6}" dt="2021-04-14T17:05:31.232" v="50" actId="20577"/>
          <ac:spMkLst>
            <pc:docMk/>
            <pc:sldMk cId="1308901998" sldId="272"/>
            <ac:spMk id="5" creationId="{3EA49BBA-DA10-4173-9BDF-5DBD1A95C8B3}"/>
          </ac:spMkLst>
        </pc:spChg>
      </pc:sldChg>
      <pc:sldChg chg="modSp">
        <pc:chgData name="Kerr Charlotte - SW-CU" userId="" providerId="" clId="Web-{6E4AB4C2-9502-44DC-80F1-7BB7FA432CE6}" dt="2021-04-14T17:01:19.089" v="31" actId="20577"/>
        <pc:sldMkLst>
          <pc:docMk/>
          <pc:sldMk cId="746223615" sldId="278"/>
        </pc:sldMkLst>
        <pc:spChg chg="mod">
          <ac:chgData name="Kerr Charlotte - SW-CU" userId="" providerId="" clId="Web-{6E4AB4C2-9502-44DC-80F1-7BB7FA432CE6}" dt="2021-04-14T17:01:19.089" v="31" actId="20577"/>
          <ac:spMkLst>
            <pc:docMk/>
            <pc:sldMk cId="746223615" sldId="278"/>
            <ac:spMk id="3" creationId="{E2D246B1-EDFE-45C0-87A5-4ACFCC8E53AC}"/>
          </ac:spMkLst>
        </pc:spChg>
      </pc:sldChg>
      <pc:sldChg chg="modSp">
        <pc:chgData name="Kerr Charlotte - SW-CU" userId="" providerId="" clId="Web-{6E4AB4C2-9502-44DC-80F1-7BB7FA432CE6}" dt="2021-04-14T17:00:09.620" v="2" actId="20577"/>
        <pc:sldMkLst>
          <pc:docMk/>
          <pc:sldMk cId="279523220" sldId="285"/>
        </pc:sldMkLst>
        <pc:spChg chg="mod">
          <ac:chgData name="Kerr Charlotte - SW-CU" userId="" providerId="" clId="Web-{6E4AB4C2-9502-44DC-80F1-7BB7FA432CE6}" dt="2021-04-14T17:00:09.620" v="2" actId="20577"/>
          <ac:spMkLst>
            <pc:docMk/>
            <pc:sldMk cId="279523220" sldId="285"/>
            <ac:spMk id="2" creationId="{582F1FF1-C1E0-4861-9AC8-538C65DC9320}"/>
          </ac:spMkLst>
        </pc:spChg>
      </pc:sldChg>
    </pc:docChg>
  </pc:docChgLst>
  <pc:docChgLst>
    <pc:chgData clId="Web-{0D0344BC-C7C0-456A-A8E9-5845B2D68C74}"/>
    <pc:docChg chg="delSld modSld sldOrd">
      <pc:chgData name="" userId="" providerId="" clId="Web-{0D0344BC-C7C0-456A-A8E9-5845B2D68C74}" dt="2021-01-19T15:45:03.637" v="22"/>
      <pc:docMkLst>
        <pc:docMk/>
      </pc:docMkLst>
      <pc:sldChg chg="del">
        <pc:chgData name="" userId="" providerId="" clId="Web-{0D0344BC-C7C0-456A-A8E9-5845B2D68C74}" dt="2021-01-19T15:45:03.637" v="22"/>
        <pc:sldMkLst>
          <pc:docMk/>
          <pc:sldMk cId="4232903236" sldId="262"/>
        </pc:sldMkLst>
      </pc:sldChg>
      <pc:sldChg chg="modSp">
        <pc:chgData name="" userId="" providerId="" clId="Web-{0D0344BC-C7C0-456A-A8E9-5845B2D68C74}" dt="2021-01-19T15:45:01.527" v="21" actId="20577"/>
        <pc:sldMkLst>
          <pc:docMk/>
          <pc:sldMk cId="1308901998" sldId="272"/>
        </pc:sldMkLst>
        <pc:spChg chg="mod">
          <ac:chgData name="" userId="" providerId="" clId="Web-{0D0344BC-C7C0-456A-A8E9-5845B2D68C74}" dt="2021-01-19T15:45:01.527" v="21" actId="20577"/>
          <ac:spMkLst>
            <pc:docMk/>
            <pc:sldMk cId="1308901998" sldId="272"/>
            <ac:spMk id="3" creationId="{00000000-0000-0000-0000-000000000000}"/>
          </ac:spMkLst>
        </pc:spChg>
      </pc:sldChg>
      <pc:sldChg chg="ord">
        <pc:chgData name="" userId="" providerId="" clId="Web-{0D0344BC-C7C0-456A-A8E9-5845B2D68C74}" dt="2021-01-19T15:35:18.320" v="0"/>
        <pc:sldMkLst>
          <pc:docMk/>
          <pc:sldMk cId="3036394992" sldId="282"/>
        </pc:sldMkLst>
      </pc:sldChg>
      <pc:sldChg chg="ord">
        <pc:chgData name="" userId="" providerId="" clId="Web-{0D0344BC-C7C0-456A-A8E9-5845B2D68C74}" dt="2021-01-19T15:35:20.367" v="1"/>
        <pc:sldMkLst>
          <pc:docMk/>
          <pc:sldMk cId="2395623316" sldId="283"/>
        </pc:sldMkLst>
      </pc:sldChg>
    </pc:docChg>
  </pc:docChgLst>
  <pc:docChgLst>
    <pc:chgData name="Kerr Charlotte - SW-CU" clId="Web-{B7B49337-9CB6-4D9C-994C-140CFBEF9D98}"/>
    <pc:docChg chg="addSld modSld">
      <pc:chgData name="Kerr Charlotte - SW-CU" userId="" providerId="" clId="Web-{B7B49337-9CB6-4D9C-994C-140CFBEF9D98}" dt="2021-10-22T11:24:42.160" v="214" actId="20577"/>
      <pc:docMkLst>
        <pc:docMk/>
      </pc:docMkLst>
      <pc:sldChg chg="modSp">
        <pc:chgData name="Kerr Charlotte - SW-CU" userId="" providerId="" clId="Web-{B7B49337-9CB6-4D9C-994C-140CFBEF9D98}" dt="2021-10-22T11:18:52.777" v="29" actId="20577"/>
        <pc:sldMkLst>
          <pc:docMk/>
          <pc:sldMk cId="691545428" sldId="257"/>
        </pc:sldMkLst>
        <pc:spChg chg="mod">
          <ac:chgData name="Kerr Charlotte - SW-CU" userId="" providerId="" clId="Web-{B7B49337-9CB6-4D9C-994C-140CFBEF9D98}" dt="2021-10-22T11:18:52.777" v="29" actId="20577"/>
          <ac:spMkLst>
            <pc:docMk/>
            <pc:sldMk cId="691545428" sldId="257"/>
            <ac:spMk id="3" creationId="{00000000-0000-0000-0000-000000000000}"/>
          </ac:spMkLst>
        </pc:spChg>
      </pc:sldChg>
      <pc:sldChg chg="modSp">
        <pc:chgData name="Kerr Charlotte - SW-CU" userId="" providerId="" clId="Web-{B7B49337-9CB6-4D9C-994C-140CFBEF9D98}" dt="2021-10-22T11:19:25.904" v="53" actId="20577"/>
        <pc:sldMkLst>
          <pc:docMk/>
          <pc:sldMk cId="746223615" sldId="278"/>
        </pc:sldMkLst>
        <pc:spChg chg="mod">
          <ac:chgData name="Kerr Charlotte - SW-CU" userId="" providerId="" clId="Web-{B7B49337-9CB6-4D9C-994C-140CFBEF9D98}" dt="2021-10-22T11:19:25.904" v="53" actId="20577"/>
          <ac:spMkLst>
            <pc:docMk/>
            <pc:sldMk cId="746223615" sldId="278"/>
            <ac:spMk id="3" creationId="{E2D246B1-EDFE-45C0-87A5-4ACFCC8E53AC}"/>
          </ac:spMkLst>
        </pc:spChg>
      </pc:sldChg>
      <pc:sldChg chg="modSp">
        <pc:chgData name="Kerr Charlotte - SW-CU" userId="" providerId="" clId="Web-{B7B49337-9CB6-4D9C-994C-140CFBEF9D98}" dt="2021-10-22T11:20:24.955" v="71" actId="20577"/>
        <pc:sldMkLst>
          <pc:docMk/>
          <pc:sldMk cId="1264269853" sldId="289"/>
        </pc:sldMkLst>
        <pc:spChg chg="mod">
          <ac:chgData name="Kerr Charlotte - SW-CU" userId="" providerId="" clId="Web-{B7B49337-9CB6-4D9C-994C-140CFBEF9D98}" dt="2021-10-22T11:20:24.955" v="71" actId="20577"/>
          <ac:spMkLst>
            <pc:docMk/>
            <pc:sldMk cId="1264269853" sldId="289"/>
            <ac:spMk id="3" creationId="{8B4FF0E3-556D-45FA-BB33-F9DF3EF7D15C}"/>
          </ac:spMkLst>
        </pc:spChg>
      </pc:sldChg>
      <pc:sldChg chg="modSp new">
        <pc:chgData name="Kerr Charlotte - SW-CU" userId="" providerId="" clId="Web-{B7B49337-9CB6-4D9C-994C-140CFBEF9D98}" dt="2021-10-22T11:24:42.160" v="214" actId="20577"/>
        <pc:sldMkLst>
          <pc:docMk/>
          <pc:sldMk cId="4101314197" sldId="311"/>
        </pc:sldMkLst>
        <pc:spChg chg="mod">
          <ac:chgData name="Kerr Charlotte - SW-CU" userId="" providerId="" clId="Web-{B7B49337-9CB6-4D9C-994C-140CFBEF9D98}" dt="2021-10-22T11:24:42.160" v="214" actId="20577"/>
          <ac:spMkLst>
            <pc:docMk/>
            <pc:sldMk cId="4101314197" sldId="311"/>
            <ac:spMk id="2" creationId="{10B67216-F687-4033-A5F9-201804F7337C}"/>
          </ac:spMkLst>
        </pc:spChg>
        <pc:spChg chg="mod">
          <ac:chgData name="Kerr Charlotte - SW-CU" userId="" providerId="" clId="Web-{B7B49337-9CB6-4D9C-994C-140CFBEF9D98}" dt="2021-10-22T11:24:24.471" v="206" actId="20577"/>
          <ac:spMkLst>
            <pc:docMk/>
            <pc:sldMk cId="4101314197" sldId="311"/>
            <ac:spMk id="3" creationId="{1A51B63B-DE2C-45FD-A748-2799325E82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804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457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62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856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536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6092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08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8168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061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420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68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1759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hessingtonSouth@met.pollice.uk" TargetMode="External"/><Relationship Id="rId2" Type="http://schemas.openxmlformats.org/officeDocument/2006/relationships/hyperlink" Target="mailto:ChessingtonNorth@met.police.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Chessington </a:t>
            </a:r>
            <a:br>
              <a:rPr lang="en-GB" dirty="0"/>
            </a:br>
            <a:r>
              <a:rPr lang="en-GB" dirty="0"/>
              <a:t>Ward Panel Meeting</a:t>
            </a:r>
          </a:p>
        </p:txBody>
      </p:sp>
      <p:sp>
        <p:nvSpPr>
          <p:cNvPr id="3" name="Subtitle 2"/>
          <p:cNvSpPr>
            <a:spLocks noGrp="1"/>
          </p:cNvSpPr>
          <p:nvPr>
            <p:ph type="subTitle" idx="1"/>
          </p:nvPr>
        </p:nvSpPr>
        <p:spPr/>
        <p:txBody>
          <a:bodyPr/>
          <a:lstStyle/>
          <a:p>
            <a:r>
              <a:rPr lang="en-GB" dirty="0"/>
              <a:t>27th July 2022</a:t>
            </a:r>
          </a:p>
        </p:txBody>
      </p:sp>
    </p:spTree>
    <p:extLst>
      <p:ext uri="{BB962C8B-B14F-4D97-AF65-F5344CB8AC3E}">
        <p14:creationId xmlns:p14="http://schemas.microsoft.com/office/powerpoint/2010/main" val="82674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9F46-292D-4E0F-A505-602A2C93C4D2}"/>
              </a:ext>
            </a:extLst>
          </p:cNvPr>
          <p:cNvSpPr>
            <a:spLocks noGrp="1"/>
          </p:cNvSpPr>
          <p:nvPr>
            <p:ph type="title"/>
          </p:nvPr>
        </p:nvSpPr>
        <p:spPr/>
        <p:txBody>
          <a:bodyPr/>
          <a:lstStyle/>
          <a:p>
            <a:r>
              <a:rPr lang="en-GB" dirty="0"/>
              <a:t>Theft from motor vehicle </a:t>
            </a:r>
          </a:p>
        </p:txBody>
      </p:sp>
      <p:sp>
        <p:nvSpPr>
          <p:cNvPr id="3" name="Content Placeholder 2">
            <a:extLst>
              <a:ext uri="{FF2B5EF4-FFF2-40B4-BE49-F238E27FC236}">
                <a16:creationId xmlns:a16="http://schemas.microsoft.com/office/drawing/2014/main" id="{AFD12D2E-5AB0-4824-80D3-D6B968B13F2E}"/>
              </a:ext>
            </a:extLst>
          </p:cNvPr>
          <p:cNvSpPr>
            <a:spLocks noGrp="1"/>
          </p:cNvSpPr>
          <p:nvPr>
            <p:ph idx="1"/>
          </p:nvPr>
        </p:nvSpPr>
        <p:spPr>
          <a:xfrm>
            <a:off x="3978024" y="2104296"/>
            <a:ext cx="7105650" cy="5444085"/>
          </a:xfrm>
        </p:spPr>
        <p:txBody>
          <a:bodyPr vert="horz" lIns="91440" tIns="45720" rIns="91440" bIns="45720" rtlCol="0" anchor="ctr">
            <a:noAutofit/>
          </a:bodyPr>
          <a:lstStyle/>
          <a:p>
            <a:pPr marL="0" indent="0">
              <a:buNone/>
            </a:pPr>
            <a:endParaRPr lang="en-GB" sz="2400" b="1" u="sng" dirty="0"/>
          </a:p>
          <a:p>
            <a:r>
              <a:rPr lang="en-GB" sz="2400" dirty="0">
                <a:solidFill>
                  <a:schemeClr val="tx1"/>
                </a:solidFill>
              </a:rPr>
              <a:t>01/05 - Filby Road – Access unknown – car keys and house keys stolen</a:t>
            </a:r>
          </a:p>
          <a:p>
            <a:r>
              <a:rPr lang="en-GB" sz="2400" dirty="0">
                <a:solidFill>
                  <a:schemeClr val="tx1"/>
                </a:solidFill>
              </a:rPr>
              <a:t>04/05 - Clayton Road – Access unknown – 5 bank cards. Document and radio stolen </a:t>
            </a:r>
          </a:p>
          <a:p>
            <a:r>
              <a:rPr lang="en-GB" sz="2400" dirty="0">
                <a:solidFill>
                  <a:schemeClr val="tx1"/>
                </a:solidFill>
              </a:rPr>
              <a:t>12/05 - Melford Road – Rear door handle of van removed to gain access- multiple tools stolen</a:t>
            </a:r>
          </a:p>
          <a:p>
            <a:r>
              <a:rPr lang="en-GB" sz="2400" dirty="0">
                <a:solidFill>
                  <a:schemeClr val="tx1"/>
                </a:solidFill>
              </a:rPr>
              <a:t>13/05 - Premier Inn Leatherhead Road – Entry unknown – Various specialist power tools stolen</a:t>
            </a:r>
          </a:p>
          <a:p>
            <a:r>
              <a:rPr lang="en-GB" sz="2400" dirty="0">
                <a:solidFill>
                  <a:schemeClr val="tx1"/>
                </a:solidFill>
              </a:rPr>
              <a:t>17/05 - </a:t>
            </a:r>
            <a:r>
              <a:rPr lang="en-GB" sz="2400" dirty="0" err="1">
                <a:solidFill>
                  <a:schemeClr val="tx1"/>
                </a:solidFill>
              </a:rPr>
              <a:t>Hemsby</a:t>
            </a:r>
            <a:r>
              <a:rPr lang="en-GB" sz="2400" dirty="0">
                <a:solidFill>
                  <a:schemeClr val="tx1"/>
                </a:solidFill>
              </a:rPr>
              <a:t> Road – van left down alleyway with the side door unlocked – tools and radio stolen</a:t>
            </a:r>
          </a:p>
          <a:p>
            <a:r>
              <a:rPr lang="en-GB" sz="2400" dirty="0">
                <a:solidFill>
                  <a:schemeClr val="tx1"/>
                </a:solidFill>
              </a:rPr>
              <a:t>24/05 - Leatherhead Road - Catalytic Convertor Stolen</a:t>
            </a:r>
          </a:p>
          <a:p>
            <a:r>
              <a:rPr lang="en-GB" sz="2400" dirty="0">
                <a:solidFill>
                  <a:schemeClr val="tx1"/>
                </a:solidFill>
              </a:rPr>
              <a:t>25/05 - Bolton Road – License Plate stolen – No one home, stolen at 15:00</a:t>
            </a:r>
          </a:p>
          <a:p>
            <a:endParaRPr lang="en-GB" dirty="0"/>
          </a:p>
          <a:p>
            <a:pPr marL="0" indent="0">
              <a:buNone/>
            </a:pPr>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69484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CC00-C3ED-C156-FCBA-CCA87D17BE71}"/>
              </a:ext>
            </a:extLst>
          </p:cNvPr>
          <p:cNvSpPr>
            <a:spLocks noGrp="1"/>
          </p:cNvSpPr>
          <p:nvPr>
            <p:ph type="title"/>
          </p:nvPr>
        </p:nvSpPr>
        <p:spPr/>
        <p:txBody>
          <a:bodyPr/>
          <a:lstStyle/>
          <a:p>
            <a:r>
              <a:rPr lang="en-GB" dirty="0"/>
              <a:t>Theft from motor vehicle cont.</a:t>
            </a:r>
          </a:p>
        </p:txBody>
      </p:sp>
      <p:sp>
        <p:nvSpPr>
          <p:cNvPr id="3" name="Content Placeholder 2">
            <a:extLst>
              <a:ext uri="{FF2B5EF4-FFF2-40B4-BE49-F238E27FC236}">
                <a16:creationId xmlns:a16="http://schemas.microsoft.com/office/drawing/2014/main" id="{CFDD309A-FC66-5AA7-6ED5-D192835659B0}"/>
              </a:ext>
            </a:extLst>
          </p:cNvPr>
          <p:cNvSpPr>
            <a:spLocks noGrp="1"/>
          </p:cNvSpPr>
          <p:nvPr>
            <p:ph idx="1"/>
          </p:nvPr>
        </p:nvSpPr>
        <p:spPr>
          <a:xfrm>
            <a:off x="3869268" y="864108"/>
            <a:ext cx="7861110" cy="5120640"/>
          </a:xfrm>
        </p:spPr>
        <p:txBody>
          <a:bodyPr vert="horz" lIns="91440" tIns="45720" rIns="91440" bIns="45720" rtlCol="0" anchor="ctr">
            <a:noAutofit/>
          </a:bodyPr>
          <a:lstStyle/>
          <a:p>
            <a:r>
              <a:rPr lang="en-GB" sz="2400" dirty="0">
                <a:solidFill>
                  <a:schemeClr val="tx1"/>
                </a:solidFill>
                <a:ea typeface="+mn-lt"/>
                <a:cs typeface="+mn-lt"/>
              </a:rPr>
              <a:t>01/06 - Chessington Hotel – Drilled hole in rear van door then unlocked it from the inside – Power tools stolen </a:t>
            </a:r>
            <a:endParaRPr lang="en-US" sz="2400">
              <a:solidFill>
                <a:schemeClr val="tx1"/>
              </a:solidFill>
              <a:ea typeface="+mn-lt"/>
              <a:cs typeface="+mn-lt"/>
            </a:endParaRPr>
          </a:p>
          <a:p>
            <a:r>
              <a:rPr lang="en-GB" sz="2400" dirty="0">
                <a:solidFill>
                  <a:schemeClr val="tx1"/>
                </a:solidFill>
                <a:ea typeface="+mn-lt"/>
                <a:cs typeface="+mn-lt"/>
              </a:rPr>
              <a:t>02/06 - Hartfield Road - catalytic convertor stolen, stolen at 20:30</a:t>
            </a:r>
            <a:endParaRPr lang="en-US" sz="2400">
              <a:solidFill>
                <a:schemeClr val="tx1"/>
              </a:solidFill>
              <a:ea typeface="+mn-lt"/>
              <a:cs typeface="+mn-lt"/>
            </a:endParaRPr>
          </a:p>
          <a:p>
            <a:r>
              <a:rPr lang="en-GB" sz="2400" dirty="0">
                <a:solidFill>
                  <a:schemeClr val="tx1"/>
                </a:solidFill>
                <a:ea typeface="+mn-lt"/>
                <a:cs typeface="+mn-lt"/>
              </a:rPr>
              <a:t>03/06 - Coppard gardens - Catalytic convertor  stolen</a:t>
            </a:r>
            <a:endParaRPr lang="en-US" sz="2400">
              <a:solidFill>
                <a:schemeClr val="tx1"/>
              </a:solidFill>
              <a:ea typeface="+mn-lt"/>
              <a:cs typeface="+mn-lt"/>
            </a:endParaRPr>
          </a:p>
          <a:p>
            <a:r>
              <a:rPr lang="en-GB" sz="2400" dirty="0">
                <a:solidFill>
                  <a:schemeClr val="tx1"/>
                </a:solidFill>
                <a:ea typeface="+mn-lt"/>
                <a:cs typeface="+mn-lt"/>
              </a:rPr>
              <a:t>23/06 - Grange Road – suspect using angle grinder under the car- scared away by neighbour </a:t>
            </a:r>
            <a:endParaRPr lang="en-US" sz="2400">
              <a:solidFill>
                <a:schemeClr val="tx1"/>
              </a:solidFill>
              <a:ea typeface="+mn-lt"/>
              <a:cs typeface="+mn-lt"/>
            </a:endParaRPr>
          </a:p>
          <a:p>
            <a:r>
              <a:rPr lang="en-GB" sz="2400" dirty="0">
                <a:solidFill>
                  <a:schemeClr val="tx1"/>
                </a:solidFill>
                <a:ea typeface="+mn-lt"/>
                <a:cs typeface="+mn-lt"/>
              </a:rPr>
              <a:t>01/07 - May Close – 2 License plates stolen, stolen at 16:00 </a:t>
            </a:r>
            <a:endParaRPr lang="en-US" sz="2400">
              <a:solidFill>
                <a:schemeClr val="tx1"/>
              </a:solidFill>
              <a:ea typeface="+mn-lt"/>
              <a:cs typeface="+mn-lt"/>
            </a:endParaRPr>
          </a:p>
          <a:p>
            <a:r>
              <a:rPr lang="en-GB" sz="2400" dirty="0">
                <a:solidFill>
                  <a:schemeClr val="tx1"/>
                </a:solidFill>
                <a:ea typeface="+mn-lt"/>
                <a:cs typeface="+mn-lt"/>
              </a:rPr>
              <a:t>08/07 - CWOA – 2 catalytic convertors stolen, Stolen at 12:30</a:t>
            </a:r>
            <a:endParaRPr lang="en-US" sz="2400">
              <a:solidFill>
                <a:schemeClr val="tx1"/>
              </a:solidFill>
              <a:ea typeface="+mn-lt"/>
              <a:cs typeface="+mn-lt"/>
            </a:endParaRPr>
          </a:p>
          <a:p>
            <a:r>
              <a:rPr lang="en-GB" sz="2400" dirty="0">
                <a:solidFill>
                  <a:schemeClr val="tx1"/>
                </a:solidFill>
                <a:ea typeface="+mn-lt"/>
                <a:cs typeface="+mn-lt"/>
              </a:rPr>
              <a:t>08/07 - Chessington Hotel - catalytic convertor stolen, stolen at 09:30</a:t>
            </a:r>
            <a:endParaRPr lang="en-US" sz="2400">
              <a:solidFill>
                <a:schemeClr val="tx1"/>
              </a:solidFill>
              <a:ea typeface="+mn-lt"/>
              <a:cs typeface="+mn-lt"/>
            </a:endParaRPr>
          </a:p>
          <a:p>
            <a:r>
              <a:rPr lang="en-GB" sz="2400" dirty="0">
                <a:solidFill>
                  <a:schemeClr val="tx1"/>
                </a:solidFill>
                <a:ea typeface="+mn-lt"/>
                <a:cs typeface="+mn-lt"/>
              </a:rPr>
              <a:t>08/07 - Leatherhead road – catalytic convertor stolen, stolen at 10:00 </a:t>
            </a:r>
            <a:endParaRPr lang="en-US" sz="2400">
              <a:solidFill>
                <a:schemeClr val="tx1"/>
              </a:solidFill>
              <a:ea typeface="+mn-lt"/>
              <a:cs typeface="+mn-lt"/>
            </a:endParaRPr>
          </a:p>
          <a:p>
            <a:r>
              <a:rPr lang="en-GB" sz="2400" dirty="0">
                <a:solidFill>
                  <a:schemeClr val="tx1"/>
                </a:solidFill>
                <a:ea typeface="+mn-lt"/>
                <a:cs typeface="+mn-lt"/>
              </a:rPr>
              <a:t>18/07 - Filby Road – license plate stolen, stolen at 00:00</a:t>
            </a:r>
          </a:p>
        </p:txBody>
      </p:sp>
    </p:spTree>
    <p:extLst>
      <p:ext uri="{BB962C8B-B14F-4D97-AF65-F5344CB8AC3E}">
        <p14:creationId xmlns:p14="http://schemas.microsoft.com/office/powerpoint/2010/main" val="182462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7102-F389-4768-BABE-A5D51C730194}"/>
              </a:ext>
            </a:extLst>
          </p:cNvPr>
          <p:cNvSpPr>
            <a:spLocks noGrp="1"/>
          </p:cNvSpPr>
          <p:nvPr>
            <p:ph type="title"/>
          </p:nvPr>
        </p:nvSpPr>
        <p:spPr/>
        <p:txBody>
          <a:bodyPr/>
          <a:lstStyle/>
          <a:p>
            <a:r>
              <a:rPr lang="en-GB" dirty="0"/>
              <a:t>Motor vehicle theft </a:t>
            </a:r>
          </a:p>
        </p:txBody>
      </p:sp>
      <p:sp>
        <p:nvSpPr>
          <p:cNvPr id="3" name="Content Placeholder 2">
            <a:extLst>
              <a:ext uri="{FF2B5EF4-FFF2-40B4-BE49-F238E27FC236}">
                <a16:creationId xmlns:a16="http://schemas.microsoft.com/office/drawing/2014/main" id="{8B4FF0E3-556D-45FA-BB33-F9DF3EF7D15C}"/>
              </a:ext>
            </a:extLst>
          </p:cNvPr>
          <p:cNvSpPr>
            <a:spLocks noGrp="1"/>
          </p:cNvSpPr>
          <p:nvPr>
            <p:ph idx="1"/>
          </p:nvPr>
        </p:nvSpPr>
        <p:spPr>
          <a:xfrm>
            <a:off x="3762365" y="1835739"/>
            <a:ext cx="7315200" cy="5120640"/>
          </a:xfrm>
        </p:spPr>
        <p:txBody>
          <a:bodyPr vert="horz" lIns="91440" tIns="45720" rIns="91440" bIns="45720" rtlCol="0" anchor="ctr">
            <a:noAutofit/>
          </a:bodyPr>
          <a:lstStyle/>
          <a:p>
            <a:pPr marL="0" indent="0">
              <a:buNone/>
            </a:pPr>
            <a:endParaRPr lang="en-US" sz="2400" b="1" u="sng" dirty="0"/>
          </a:p>
          <a:p>
            <a:r>
              <a:rPr lang="en-GB" sz="2400" dirty="0">
                <a:solidFill>
                  <a:schemeClr val="tx1"/>
                </a:solidFill>
              </a:rPr>
              <a:t>06/05 - </a:t>
            </a:r>
            <a:r>
              <a:rPr lang="en-GB" sz="2400" dirty="0" err="1">
                <a:solidFill>
                  <a:schemeClr val="tx1"/>
                </a:solidFill>
              </a:rPr>
              <a:t>Rollesby</a:t>
            </a:r>
            <a:r>
              <a:rPr lang="en-GB" sz="2400" dirty="0">
                <a:solidFill>
                  <a:schemeClr val="tx1"/>
                </a:solidFill>
              </a:rPr>
              <a:t> Road – BMW GRAN COUPE stolen – No one was home</a:t>
            </a:r>
          </a:p>
          <a:p>
            <a:r>
              <a:rPr lang="en-GB" sz="2400" dirty="0">
                <a:solidFill>
                  <a:schemeClr val="tx1"/>
                </a:solidFill>
              </a:rPr>
              <a:t>19/05 - Leatherhead Road – Land Rover stolen – Window was faulty and slides down also left a set of keys in the car.</a:t>
            </a:r>
          </a:p>
          <a:p>
            <a:r>
              <a:rPr lang="en-GB" sz="2400" dirty="0">
                <a:solidFill>
                  <a:schemeClr val="tx1"/>
                </a:solidFill>
              </a:rPr>
              <a:t>30/05 - Moor Lane – Land Rover – Damage to wires in the dashboard, vehicle was recovered due to tracker in the car and returned to the owner.</a:t>
            </a:r>
          </a:p>
          <a:p>
            <a:r>
              <a:rPr lang="en-GB" sz="2400" dirty="0">
                <a:solidFill>
                  <a:schemeClr val="tx1"/>
                </a:solidFill>
              </a:rPr>
              <a:t>04/06 - Stormont Way – Yamaha Moped stolen – No one was home, stolen early in the morning</a:t>
            </a:r>
          </a:p>
          <a:p>
            <a:r>
              <a:rPr lang="en-GB" sz="2400" dirty="0">
                <a:solidFill>
                  <a:schemeClr val="tx1"/>
                </a:solidFill>
              </a:rPr>
              <a:t>10/06 - Chantry Road – Daihatsu </a:t>
            </a:r>
            <a:r>
              <a:rPr lang="en-GB" sz="2400" dirty="0" err="1">
                <a:solidFill>
                  <a:schemeClr val="tx1"/>
                </a:solidFill>
              </a:rPr>
              <a:t>Terios</a:t>
            </a:r>
            <a:r>
              <a:rPr lang="en-GB" sz="2400" dirty="0">
                <a:solidFill>
                  <a:schemeClr val="tx1"/>
                </a:solidFill>
              </a:rPr>
              <a:t> stolen – Car was parked at the end of the road.</a:t>
            </a:r>
          </a:p>
          <a:p>
            <a:r>
              <a:rPr lang="en-GB" sz="2400" dirty="0">
                <a:solidFill>
                  <a:schemeClr val="tx1"/>
                </a:solidFill>
              </a:rPr>
              <a:t>18/07 - Drake Road – AUDI stolen – Partner tool the vehicle </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6426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Chessington</a:t>
            </a:r>
            <a:r>
              <a:rPr lang="en-GB" dirty="0"/>
              <a:t> Smart Survey Results</a:t>
            </a:r>
          </a:p>
        </p:txBody>
      </p:sp>
      <p:pic>
        <p:nvPicPr>
          <p:cNvPr id="5" name="Content Placeholder 4" descr="How safe do i feel.PNG"/>
          <p:cNvPicPr>
            <a:picLocks noGrp="1" noChangeAspect="1"/>
          </p:cNvPicPr>
          <p:nvPr>
            <p:ph idx="1"/>
          </p:nvPr>
        </p:nvPicPr>
        <p:blipFill>
          <a:blip r:embed="rId2"/>
          <a:stretch>
            <a:fillRect/>
          </a:stretch>
        </p:blipFill>
        <p:spPr>
          <a:xfrm>
            <a:off x="3686767" y="1370355"/>
            <a:ext cx="7826991" cy="3618717"/>
          </a:xfrm>
          <a:prstGeom prst="rect">
            <a:avLst/>
          </a:prstGeom>
        </p:spPr>
      </p:pic>
    </p:spTree>
    <p:extLst>
      <p:ext uri="{BB962C8B-B14F-4D97-AF65-F5344CB8AC3E}">
        <p14:creationId xmlns:p14="http://schemas.microsoft.com/office/powerpoint/2010/main" val="89289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Chessington</a:t>
            </a:r>
            <a:r>
              <a:rPr lang="en-GB" dirty="0"/>
              <a:t> Smart Survey Results</a:t>
            </a:r>
          </a:p>
        </p:txBody>
      </p:sp>
      <p:pic>
        <p:nvPicPr>
          <p:cNvPr id="4" name="Content Placeholder 3" descr="what type of crime most concerns you.PNG"/>
          <p:cNvPicPr>
            <a:picLocks noGrp="1" noChangeAspect="1"/>
          </p:cNvPicPr>
          <p:nvPr>
            <p:ph idx="1"/>
          </p:nvPr>
        </p:nvPicPr>
        <p:blipFill>
          <a:blip r:embed="rId2"/>
          <a:stretch>
            <a:fillRect/>
          </a:stretch>
        </p:blipFill>
        <p:spPr>
          <a:xfrm>
            <a:off x="4174390" y="1047695"/>
            <a:ext cx="6703896" cy="4753084"/>
          </a:xfrm>
          <a:prstGeom prst="rect">
            <a:avLst/>
          </a:prstGeom>
        </p:spPr>
      </p:pic>
    </p:spTree>
    <p:extLst>
      <p:ext uri="{BB962C8B-B14F-4D97-AF65-F5344CB8AC3E}">
        <p14:creationId xmlns:p14="http://schemas.microsoft.com/office/powerpoint/2010/main" val="44537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Chessington</a:t>
            </a:r>
            <a:r>
              <a:rPr lang="en-GB" dirty="0"/>
              <a:t> Smart Survey Results</a:t>
            </a:r>
          </a:p>
        </p:txBody>
      </p:sp>
      <p:pic>
        <p:nvPicPr>
          <p:cNvPr id="5" name="Content Placeholder 4" descr="most important role for your local police.PNG"/>
          <p:cNvPicPr>
            <a:picLocks noGrp="1" noChangeAspect="1"/>
          </p:cNvPicPr>
          <p:nvPr>
            <p:ph idx="1"/>
          </p:nvPr>
        </p:nvPicPr>
        <p:blipFill>
          <a:blip r:embed="rId2"/>
          <a:stretch>
            <a:fillRect/>
          </a:stretch>
        </p:blipFill>
        <p:spPr>
          <a:xfrm>
            <a:off x="3642553" y="1110528"/>
            <a:ext cx="7691369" cy="4694093"/>
          </a:xfrm>
          <a:prstGeom prst="rect">
            <a:avLst/>
          </a:prstGeom>
        </p:spPr>
      </p:pic>
    </p:spTree>
    <p:extLst>
      <p:ext uri="{BB962C8B-B14F-4D97-AF65-F5344CB8AC3E}">
        <p14:creationId xmlns:p14="http://schemas.microsoft.com/office/powerpoint/2010/main" val="116914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Chessington</a:t>
            </a:r>
            <a:r>
              <a:rPr lang="en-GB" dirty="0"/>
              <a:t> Smart Survey Results</a:t>
            </a:r>
          </a:p>
        </p:txBody>
      </p:sp>
      <p:pic>
        <p:nvPicPr>
          <p:cNvPr id="5" name="Content Placeholder 4" descr="Engagment you'd like us to attend - question.PNG"/>
          <p:cNvPicPr>
            <a:picLocks noGrp="1" noChangeAspect="1"/>
          </p:cNvPicPr>
          <p:nvPr>
            <p:ph idx="1"/>
          </p:nvPr>
        </p:nvPicPr>
        <p:blipFill>
          <a:blip r:embed="rId2"/>
          <a:stretch>
            <a:fillRect/>
          </a:stretch>
        </p:blipFill>
        <p:spPr>
          <a:xfrm>
            <a:off x="3821030" y="772850"/>
            <a:ext cx="7315200" cy="913653"/>
          </a:xfrm>
          <a:prstGeom prst="rect">
            <a:avLst/>
          </a:prstGeom>
        </p:spPr>
      </p:pic>
      <p:sp>
        <p:nvSpPr>
          <p:cNvPr id="3" name="TextBox 2">
            <a:extLst>
              <a:ext uri="{FF2B5EF4-FFF2-40B4-BE49-F238E27FC236}">
                <a16:creationId xmlns:a16="http://schemas.microsoft.com/office/drawing/2014/main" id="{9B4B7DDE-AEBC-1938-C95E-AE52F51D5B73}"/>
              </a:ext>
            </a:extLst>
          </p:cNvPr>
          <p:cNvSpPr txBox="1"/>
          <p:nvPr/>
        </p:nvSpPr>
        <p:spPr>
          <a:xfrm>
            <a:off x="3781425" y="1685925"/>
            <a:ext cx="75342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GB" dirty="0">
                <a:solidFill>
                  <a:srgbClr val="222222"/>
                </a:solidFill>
                <a:latin typeface="Corbel"/>
                <a:ea typeface="Roboto"/>
                <a:cs typeface="Roboto"/>
              </a:rPr>
              <a:t>"Not sure of local community events but think more needs to be done in terms of education and presenting to local schools the danger of drugs and the destructive nature of ant-social behaviour"</a:t>
            </a:r>
          </a:p>
          <a:p>
            <a:pPr marL="285750" indent="-285750">
              <a:buFont typeface="Arial" panose="020B0604020202020204" pitchFamily="34" charset="0"/>
              <a:buChar char="•"/>
            </a:pPr>
            <a:r>
              <a:rPr lang="en-GB" dirty="0">
                <a:ea typeface="+mn-lt"/>
                <a:cs typeface="+mn-lt"/>
              </a:rPr>
              <a:t>"Brownies etc"</a:t>
            </a:r>
          </a:p>
          <a:p>
            <a:pPr marL="285750" indent="-285750">
              <a:buFont typeface="Arial" panose="020B0604020202020204" pitchFamily="34" charset="0"/>
              <a:buChar char="•"/>
            </a:pPr>
            <a:r>
              <a:rPr lang="en-GB" dirty="0">
                <a:ea typeface="+mn-lt"/>
                <a:cs typeface="+mn-lt"/>
              </a:rPr>
              <a:t>"Visible attendance along routes that pupils from senior schools use to go home"</a:t>
            </a:r>
          </a:p>
          <a:p>
            <a:pPr marL="285750" indent="-285750">
              <a:buFont typeface="Arial" panose="020B0604020202020204" pitchFamily="34" charset="0"/>
              <a:buChar char="•"/>
            </a:pPr>
            <a:r>
              <a:rPr lang="en-GB" dirty="0">
                <a:ea typeface="+mn-lt"/>
                <a:cs typeface="+mn-lt"/>
              </a:rPr>
              <a:t>"Residents Association Meetings Walk around well populated sites such as Chessington Garden Centre shopping parades Hook - North Parade at busy times (</a:t>
            </a:r>
            <a:r>
              <a:rPr lang="en-GB" dirty="0" err="1">
                <a:ea typeface="+mn-lt"/>
                <a:cs typeface="+mn-lt"/>
              </a:rPr>
              <a:t>owners</a:t>
            </a:r>
            <a:r>
              <a:rPr lang="en-GB" dirty="0">
                <a:ea typeface="+mn-lt"/>
                <a:cs typeface="+mn-lt"/>
              </a:rPr>
              <a:t> permission and information as to best times)"</a:t>
            </a:r>
          </a:p>
          <a:p>
            <a:pPr marL="285750" indent="-285750">
              <a:buFont typeface="Arial" panose="020B0604020202020204" pitchFamily="34" charset="0"/>
              <a:buChar char="•"/>
            </a:pPr>
            <a:r>
              <a:rPr lang="en-GB" dirty="0">
                <a:ea typeface="+mn-lt"/>
                <a:cs typeface="+mn-lt"/>
              </a:rPr>
              <a:t>"As I am housebound and don't get out much Ny such meetings would have to be held at </a:t>
            </a:r>
            <a:r>
              <a:rPr lang="en-GB" dirty="0" err="1">
                <a:ea typeface="+mn-lt"/>
                <a:cs typeface="+mn-lt"/>
              </a:rPr>
              <a:t>ChRles</a:t>
            </a:r>
            <a:r>
              <a:rPr lang="en-GB" dirty="0">
                <a:ea typeface="+mn-lt"/>
                <a:cs typeface="+mn-lt"/>
              </a:rPr>
              <a:t> Lesser House Sheltered Housing community"</a:t>
            </a:r>
          </a:p>
          <a:p>
            <a:pPr marL="285750" indent="-285750">
              <a:buFont typeface="Arial" panose="020B0604020202020204" pitchFamily="34" charset="0"/>
              <a:buChar char="•"/>
            </a:pPr>
            <a:endParaRPr lang="en-GB" dirty="0">
              <a:ea typeface="+mn-lt"/>
              <a:cs typeface="+mn-lt"/>
            </a:endParaRPr>
          </a:p>
        </p:txBody>
      </p:sp>
    </p:spTree>
    <p:extLst>
      <p:ext uri="{BB962C8B-B14F-4D97-AF65-F5344CB8AC3E}">
        <p14:creationId xmlns:p14="http://schemas.microsoft.com/office/powerpoint/2010/main" val="314394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Chessington</a:t>
            </a:r>
            <a:r>
              <a:rPr lang="en-GB" dirty="0"/>
              <a:t> Smart Survey Results</a:t>
            </a:r>
          </a:p>
        </p:txBody>
      </p:sp>
      <p:pic>
        <p:nvPicPr>
          <p:cNvPr id="6" name="Content Placeholder 5" descr="Is there anything you'd like us to know.PNG"/>
          <p:cNvPicPr>
            <a:picLocks noGrp="1" noChangeAspect="1"/>
          </p:cNvPicPr>
          <p:nvPr>
            <p:ph idx="1"/>
          </p:nvPr>
        </p:nvPicPr>
        <p:blipFill>
          <a:blip r:embed="rId2"/>
          <a:stretch>
            <a:fillRect/>
          </a:stretch>
        </p:blipFill>
        <p:spPr>
          <a:xfrm>
            <a:off x="3859535" y="272704"/>
            <a:ext cx="7679651" cy="929557"/>
          </a:xfrm>
          <a:prstGeom prst="rect">
            <a:avLst/>
          </a:prstGeom>
        </p:spPr>
      </p:pic>
      <p:sp>
        <p:nvSpPr>
          <p:cNvPr id="11" name="TextBox 10"/>
          <p:cNvSpPr txBox="1"/>
          <p:nvPr/>
        </p:nvSpPr>
        <p:spPr>
          <a:xfrm>
            <a:off x="3653045" y="1026878"/>
            <a:ext cx="7847937" cy="637097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GB" sz="1200" dirty="0"/>
          </a:p>
          <a:p>
            <a:pPr marL="285750" indent="-285750">
              <a:buFont typeface="Arial"/>
              <a:buChar char="•"/>
            </a:pPr>
            <a:r>
              <a:rPr lang="en-GB" dirty="0">
                <a:ea typeface="+mn-lt"/>
                <a:cs typeface="+mn-lt"/>
              </a:rPr>
              <a:t>There is just too much open abuse of smoking Cannabis in the area. Lots of teenagers meet and smoke in public places. I'm also concerned by the number of youngsters using electric scooters on roads and public parks - they are a real nuisance to children and dog-walkers using public pathways and the youngsters using them have no concept of the Highway Code. They are an "accident waiting to happen"</a:t>
            </a:r>
          </a:p>
          <a:p>
            <a:pPr marL="285750" indent="-285750">
              <a:buFont typeface="Arial"/>
              <a:buChar char="•"/>
            </a:pPr>
            <a:r>
              <a:rPr lang="en-GB" dirty="0">
                <a:ea typeface="+mn-lt"/>
                <a:cs typeface="+mn-lt"/>
              </a:rPr>
              <a:t>Thank you for attending the Chessington Fun Day - it was much appreciated.</a:t>
            </a:r>
          </a:p>
          <a:p>
            <a:pPr marL="285750" indent="-285750">
              <a:buFont typeface="Arial"/>
              <a:buChar char="•"/>
            </a:pPr>
            <a:r>
              <a:rPr lang="en-GB" dirty="0">
                <a:ea typeface="+mn-lt"/>
                <a:cs typeface="+mn-lt"/>
              </a:rPr>
              <a:t>Why can’t you be more visible on the streets</a:t>
            </a:r>
            <a:endParaRPr lang="en-GB" dirty="0"/>
          </a:p>
          <a:p>
            <a:pPr marL="285750" indent="-285750">
              <a:buFont typeface="Arial"/>
              <a:buChar char="•"/>
            </a:pPr>
            <a:r>
              <a:rPr lang="en-GB" dirty="0">
                <a:ea typeface="+mn-lt"/>
                <a:cs typeface="+mn-lt"/>
              </a:rPr>
              <a:t>There can be issues with the local public house The Cricketers in Clayton Road. Either from the parking/noise/drugs - (sometimes). it is a 'travelling community' place. Which can be an issue when passing by or trying to get into the Close! Unsure, if there is anything that you are able to do.</a:t>
            </a:r>
          </a:p>
          <a:p>
            <a:pPr marL="285750" indent="-285750">
              <a:buFont typeface="Arial"/>
              <a:buChar char="•"/>
            </a:pPr>
            <a:r>
              <a:rPr lang="en-GB" dirty="0">
                <a:ea typeface="+mn-lt"/>
                <a:cs typeface="+mn-lt"/>
              </a:rPr>
              <a:t>We need to see positive action against the growing number of illegal e-Scooters users some them being school children to and from school , need to hear more about numbers of users (if any) being caught in the South of the Borough.</a:t>
            </a:r>
            <a:endParaRPr lang="en-GB" dirty="0"/>
          </a:p>
          <a:p>
            <a:pPr marL="285750" indent="-285750">
              <a:buFont typeface="Arial"/>
              <a:buChar char="•"/>
            </a:pPr>
            <a:r>
              <a:rPr lang="en-GB" dirty="0">
                <a:ea typeface="+mn-lt"/>
                <a:cs typeface="+mn-lt"/>
              </a:rPr>
              <a:t>Small silver bombs that they sniff now or breath in they do this in our carpark at night and in Hereford Way and then dump all the </a:t>
            </a:r>
            <a:r>
              <a:rPr lang="en-GB" dirty="0" err="1">
                <a:ea typeface="+mn-lt"/>
                <a:cs typeface="+mn-lt"/>
              </a:rPr>
              <a:t>sil</a:t>
            </a:r>
            <a:r>
              <a:rPr lang="en-GB" dirty="0">
                <a:ea typeface="+mn-lt"/>
                <a:cs typeface="+mn-lt"/>
              </a:rPr>
              <a:t> errors things where we have to Lear them up</a:t>
            </a:r>
            <a:endParaRPr lang="en-GB" dirty="0"/>
          </a:p>
          <a:p>
            <a:pPr marL="285750" indent="-285750">
              <a:buFont typeface="Arial"/>
              <a:buChar char="•"/>
            </a:pPr>
            <a:endParaRPr lang="en-GB" dirty="0"/>
          </a:p>
          <a:p>
            <a:pPr marL="285750" indent="-285750">
              <a:buFont typeface="Arial"/>
              <a:buChar char="•"/>
            </a:pPr>
            <a:endParaRPr lang="en-GB" dirty="0"/>
          </a:p>
          <a:p>
            <a:pPr marL="285750" indent="-285750">
              <a:buFont typeface="Arial"/>
              <a:buChar char="•"/>
            </a:pPr>
            <a:endParaRPr lang="en-GB" dirty="0"/>
          </a:p>
        </p:txBody>
      </p:sp>
    </p:spTree>
    <p:extLst>
      <p:ext uri="{BB962C8B-B14F-4D97-AF65-F5344CB8AC3E}">
        <p14:creationId xmlns:p14="http://schemas.microsoft.com/office/powerpoint/2010/main" val="254445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Smart survey – ward priorities &amp; promises</a:t>
            </a:r>
          </a:p>
        </p:txBody>
      </p:sp>
      <p:sp>
        <p:nvSpPr>
          <p:cNvPr id="3" name="Content Placeholder 2"/>
          <p:cNvSpPr>
            <a:spLocks noGrp="1"/>
          </p:cNvSpPr>
          <p:nvPr>
            <p:ph idx="1"/>
          </p:nvPr>
        </p:nvSpPr>
        <p:spPr>
          <a:xfrm>
            <a:off x="3768626" y="1439202"/>
            <a:ext cx="6106215" cy="2676490"/>
          </a:xfrm>
        </p:spPr>
        <p:txBody>
          <a:bodyPr vert="horz" lIns="91440" tIns="45720" rIns="91440" bIns="45720" rtlCol="0" anchor="ctr">
            <a:noAutofit/>
          </a:bodyPr>
          <a:lstStyle/>
          <a:p>
            <a:pPr marL="0" indent="0">
              <a:buNone/>
            </a:pPr>
            <a:endParaRPr lang="en-GB" sz="2800" b="1" u="sng" dirty="0"/>
          </a:p>
          <a:p>
            <a:pPr marL="0" indent="0">
              <a:buNone/>
            </a:pPr>
            <a:r>
              <a:rPr lang="en-GB" sz="2800" b="1" u="sng" dirty="0">
                <a:solidFill>
                  <a:schemeClr val="tx1"/>
                </a:solidFill>
              </a:rPr>
              <a:t>Priorities:</a:t>
            </a:r>
            <a:endParaRPr lang="en-GB" sz="2800" dirty="0">
              <a:solidFill>
                <a:schemeClr val="tx1"/>
              </a:solidFill>
            </a:endParaRPr>
          </a:p>
          <a:p>
            <a:pPr marL="342900" indent="-342900"/>
            <a:r>
              <a:rPr lang="en-GB" sz="2800" dirty="0">
                <a:solidFill>
                  <a:schemeClr val="tx1"/>
                </a:solidFill>
              </a:rPr>
              <a:t>(High harm) Drugs </a:t>
            </a:r>
          </a:p>
          <a:p>
            <a:pPr marL="342900" indent="-342900"/>
            <a:r>
              <a:rPr lang="en-GB" sz="2800" dirty="0">
                <a:solidFill>
                  <a:schemeClr val="tx1"/>
                </a:solidFill>
              </a:rPr>
              <a:t>(High volume) Burglary</a:t>
            </a:r>
          </a:p>
          <a:p>
            <a:pPr marL="342900" indent="-342900"/>
            <a:r>
              <a:rPr lang="en-GB" sz="2800" dirty="0">
                <a:solidFill>
                  <a:schemeClr val="tx1"/>
                </a:solidFill>
              </a:rPr>
              <a:t>Theft from motor vehicle </a:t>
            </a:r>
          </a:p>
          <a:p>
            <a:pPr marL="342900" indent="-342900"/>
            <a:endParaRPr lang="en-GB" dirty="0"/>
          </a:p>
          <a:p>
            <a:pPr marL="0" indent="0">
              <a:buNone/>
            </a:pPr>
            <a:endParaRPr lang="en-GB" sz="2600" b="1" u="sng" dirty="0"/>
          </a:p>
          <a:p>
            <a:pPr marL="0" indent="0">
              <a:buNone/>
            </a:pPr>
            <a:endParaRPr lang="en-GB" dirty="0"/>
          </a:p>
        </p:txBody>
      </p:sp>
      <p:sp>
        <p:nvSpPr>
          <p:cNvPr id="6" name="TextBox 5">
            <a:extLst>
              <a:ext uri="{FF2B5EF4-FFF2-40B4-BE49-F238E27FC236}">
                <a16:creationId xmlns:a16="http://schemas.microsoft.com/office/drawing/2014/main" id="{C71EDDFB-5EA3-4086-86B8-655D4EC5538D}"/>
              </a:ext>
            </a:extLst>
          </p:cNvPr>
          <p:cNvSpPr txBox="1"/>
          <p:nvPr/>
        </p:nvSpPr>
        <p:spPr>
          <a:xfrm>
            <a:off x="3847380" y="4321834"/>
            <a:ext cx="5489275" cy="129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pPr>
            <a:r>
              <a:rPr lang="en-GB" sz="2800" b="1" u="sng" dirty="0">
                <a:ea typeface="+mn-lt"/>
                <a:cs typeface="+mn-lt"/>
              </a:rPr>
              <a:t>Our promises: </a:t>
            </a:r>
            <a:endParaRPr lang="en-US" sz="2800">
              <a:ea typeface="+mn-lt"/>
              <a:cs typeface="+mn-lt"/>
            </a:endParaRPr>
          </a:p>
          <a:p>
            <a:pPr marL="285750" indent="-285750">
              <a:lnSpc>
                <a:spcPct val="90000"/>
              </a:lnSpc>
              <a:spcBef>
                <a:spcPts val="1200"/>
              </a:spcBef>
              <a:buFont typeface="Arial"/>
              <a:buChar char="•"/>
            </a:pPr>
            <a:r>
              <a:rPr lang="en-GB" sz="2800" dirty="0"/>
              <a:t>Prioritise tackling our priorities</a:t>
            </a:r>
          </a:p>
          <a:p>
            <a:pPr algn="l"/>
            <a:endParaRPr lang="en-GB" dirty="0"/>
          </a:p>
        </p:txBody>
      </p:sp>
    </p:spTree>
    <p:extLst>
      <p:ext uri="{BB962C8B-B14F-4D97-AF65-F5344CB8AC3E}">
        <p14:creationId xmlns:p14="http://schemas.microsoft.com/office/powerpoint/2010/main" val="130890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 in contact!  </a:t>
            </a:r>
          </a:p>
        </p:txBody>
      </p:sp>
      <p:sp>
        <p:nvSpPr>
          <p:cNvPr id="6" name="TextBox 5">
            <a:extLst>
              <a:ext uri="{FF2B5EF4-FFF2-40B4-BE49-F238E27FC236}">
                <a16:creationId xmlns:a16="http://schemas.microsoft.com/office/drawing/2014/main" id="{26138099-0723-40AB-89DB-F8B13D79C42F}"/>
              </a:ext>
            </a:extLst>
          </p:cNvPr>
          <p:cNvSpPr txBox="1"/>
          <p:nvPr/>
        </p:nvSpPr>
        <p:spPr>
          <a:xfrm>
            <a:off x="3703608" y="900023"/>
            <a:ext cx="78600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ea typeface="+mn-lt"/>
                <a:cs typeface="+mn-lt"/>
              </a:rPr>
              <a:t>Hook &amp; </a:t>
            </a:r>
            <a:r>
              <a:rPr lang="en-US" sz="2400" b="1" u="sng" dirty="0" err="1">
                <a:ea typeface="+mn-lt"/>
                <a:cs typeface="+mn-lt"/>
              </a:rPr>
              <a:t>Chessington</a:t>
            </a:r>
            <a:r>
              <a:rPr lang="en-US" sz="2400" b="1" u="sng" dirty="0">
                <a:ea typeface="+mn-lt"/>
                <a:cs typeface="+mn-lt"/>
              </a:rPr>
              <a:t> Nort</a:t>
            </a:r>
            <a:r>
              <a:rPr lang="en-US" sz="2400" b="1" dirty="0">
                <a:ea typeface="+mn-lt"/>
                <a:cs typeface="+mn-lt"/>
              </a:rPr>
              <a:t>h</a:t>
            </a:r>
          </a:p>
          <a:p>
            <a:r>
              <a:rPr lang="en-US" sz="2400" b="1" dirty="0">
                <a:ea typeface="+mn-lt"/>
                <a:cs typeface="+mn-lt"/>
              </a:rPr>
              <a:t>Tel:</a:t>
            </a:r>
            <a:r>
              <a:rPr lang="en-US" sz="2400" dirty="0">
                <a:ea typeface="+mn-lt"/>
                <a:cs typeface="+mn-lt"/>
              </a:rPr>
              <a:t> 07342 713970 </a:t>
            </a:r>
            <a:endParaRPr lang="en-US" sz="2400"/>
          </a:p>
          <a:p>
            <a:endParaRPr lang="en-GB" sz="2400" b="1" dirty="0">
              <a:ea typeface="+mn-lt"/>
              <a:cs typeface="+mn-lt"/>
            </a:endParaRPr>
          </a:p>
          <a:p>
            <a:r>
              <a:rPr lang="en-GB" sz="2400" b="1" dirty="0">
                <a:ea typeface="+mn-lt"/>
                <a:cs typeface="+mn-lt"/>
              </a:rPr>
              <a:t>Email: </a:t>
            </a:r>
            <a:r>
              <a:rPr lang="en-GB" sz="2400" dirty="0">
                <a:ea typeface="+mn-lt"/>
                <a:cs typeface="+mn-lt"/>
                <a:hlinkClick r:id="rId2">
                  <a:extLst>
                    <a:ext uri="{A12FA001-AC4F-418D-AE19-62706E023703}">
                      <ahyp:hlinkClr xmlns:ahyp="http://schemas.microsoft.com/office/drawing/2018/hyperlinkcolor" val="tx"/>
                    </a:ext>
                  </a:extLst>
                </a:hlinkClick>
              </a:rPr>
              <a:t>ChessingtonNorth@met.police.uk</a:t>
            </a:r>
            <a:r>
              <a:rPr lang="en-GB" sz="2400" dirty="0">
                <a:ea typeface="+mn-lt"/>
                <a:cs typeface="+mn-lt"/>
              </a:rPr>
              <a:t> </a:t>
            </a:r>
            <a:endParaRPr lang="en-GB" sz="2400"/>
          </a:p>
          <a:p>
            <a:r>
              <a:rPr lang="en-GB" sz="2400" b="1" dirty="0">
                <a:ea typeface="+mn-lt"/>
                <a:cs typeface="+mn-lt"/>
              </a:rPr>
              <a:t> </a:t>
            </a:r>
            <a:r>
              <a:rPr lang="en-GB" sz="2400" dirty="0">
                <a:ea typeface="+mn-lt"/>
                <a:cs typeface="+mn-lt"/>
              </a:rPr>
              <a:t> </a:t>
            </a:r>
            <a:endParaRPr lang="en-GB" sz="2400"/>
          </a:p>
          <a:p>
            <a:r>
              <a:rPr lang="en-GB" sz="2400" b="1" dirty="0">
                <a:ea typeface="+mn-lt"/>
                <a:cs typeface="+mn-lt"/>
              </a:rPr>
              <a:t>Twitter:</a:t>
            </a:r>
            <a:r>
              <a:rPr lang="en-GB" sz="2400" dirty="0">
                <a:ea typeface="+mn-lt"/>
                <a:cs typeface="+mn-lt"/>
              </a:rPr>
              <a:t> @MPSChessingtonN </a:t>
            </a:r>
            <a:endParaRPr lang="en-GB" sz="2400" dirty="0"/>
          </a:p>
        </p:txBody>
      </p:sp>
      <p:sp>
        <p:nvSpPr>
          <p:cNvPr id="7" name="TextBox 6">
            <a:extLst>
              <a:ext uri="{FF2B5EF4-FFF2-40B4-BE49-F238E27FC236}">
                <a16:creationId xmlns:a16="http://schemas.microsoft.com/office/drawing/2014/main" id="{7650439A-2ED2-42B6-BC97-44E969C432D7}"/>
              </a:ext>
            </a:extLst>
          </p:cNvPr>
          <p:cNvSpPr txBox="1"/>
          <p:nvPr/>
        </p:nvSpPr>
        <p:spPr>
          <a:xfrm>
            <a:off x="3704250" y="3794379"/>
            <a:ext cx="739803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err="1">
                <a:ea typeface="+mn-lt"/>
                <a:cs typeface="+mn-lt"/>
              </a:rPr>
              <a:t>Chessington</a:t>
            </a:r>
            <a:r>
              <a:rPr lang="en-US" sz="2400" b="1" u="sng" dirty="0">
                <a:ea typeface="+mn-lt"/>
                <a:cs typeface="+mn-lt"/>
              </a:rPr>
              <a:t> South &amp; Malden </a:t>
            </a:r>
            <a:r>
              <a:rPr lang="en-US" sz="2400" b="1" u="sng" dirty="0" err="1">
                <a:ea typeface="+mn-lt"/>
                <a:cs typeface="+mn-lt"/>
              </a:rPr>
              <a:t>Rushett</a:t>
            </a:r>
            <a:endParaRPr lang="en-US" sz="2400" b="1" dirty="0" err="1">
              <a:ea typeface="+mn-lt"/>
              <a:cs typeface="+mn-lt"/>
            </a:endParaRPr>
          </a:p>
          <a:p>
            <a:r>
              <a:rPr lang="en-US" sz="2400" b="1" dirty="0">
                <a:ea typeface="+mn-lt"/>
                <a:cs typeface="+mn-lt"/>
              </a:rPr>
              <a:t>Tel:</a:t>
            </a:r>
            <a:r>
              <a:rPr lang="en-US" sz="2400" dirty="0">
                <a:ea typeface="+mn-lt"/>
                <a:cs typeface="+mn-lt"/>
              </a:rPr>
              <a:t> 02087212001</a:t>
            </a:r>
          </a:p>
          <a:p>
            <a:endParaRPr lang="en-US" sz="2400" dirty="0">
              <a:ea typeface="+mn-lt"/>
              <a:cs typeface="+mn-lt"/>
            </a:endParaRPr>
          </a:p>
          <a:p>
            <a:r>
              <a:rPr lang="en-GB" sz="2400" b="1" dirty="0">
                <a:ea typeface="+mn-lt"/>
                <a:cs typeface="+mn-lt"/>
              </a:rPr>
              <a:t>Email: </a:t>
            </a:r>
            <a:r>
              <a:rPr lang="en-GB" sz="2400" dirty="0">
                <a:ea typeface="+mn-lt"/>
                <a:cs typeface="+mn-lt"/>
                <a:hlinkClick r:id="rId3"/>
              </a:rPr>
              <a:t>ChessingtonSouth@met.pollice.uk</a:t>
            </a:r>
            <a:endParaRPr lang="en-GB" sz="2400"/>
          </a:p>
          <a:p>
            <a:endParaRPr lang="en-GB" sz="2400" dirty="0">
              <a:ea typeface="+mn-lt"/>
              <a:cs typeface="+mn-lt"/>
            </a:endParaRPr>
          </a:p>
          <a:p>
            <a:r>
              <a:rPr lang="en-GB" sz="2400" b="1" dirty="0">
                <a:ea typeface="+mn-lt"/>
                <a:cs typeface="+mn-lt"/>
              </a:rPr>
              <a:t>Twitter:</a:t>
            </a:r>
            <a:r>
              <a:rPr lang="en-GB" sz="2400" dirty="0">
                <a:ea typeface="+mn-lt"/>
                <a:cs typeface="+mn-lt"/>
              </a:rPr>
              <a:t> @MPSChessingtonS</a:t>
            </a:r>
            <a:endParaRPr lang="en-GB" sz="2400" dirty="0"/>
          </a:p>
        </p:txBody>
      </p:sp>
    </p:spTree>
    <p:extLst>
      <p:ext uri="{BB962C8B-B14F-4D97-AF65-F5344CB8AC3E}">
        <p14:creationId xmlns:p14="http://schemas.microsoft.com/office/powerpoint/2010/main" val="142240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3869268" y="864108"/>
            <a:ext cx="7315200" cy="5120640"/>
          </a:xfrm>
        </p:spPr>
        <p:txBody>
          <a:bodyPr/>
          <a:lstStyle/>
          <a:p>
            <a:pPr marL="0" indent="0">
              <a:buNone/>
            </a:pPr>
            <a:r>
              <a:rPr lang="en-GB" sz="2400" b="1" dirty="0">
                <a:solidFill>
                  <a:schemeClr val="tx1"/>
                </a:solidFill>
              </a:rPr>
              <a:t>Sergeant Henderson</a:t>
            </a:r>
            <a:endParaRPr lang="en-GB" sz="2400">
              <a:solidFill>
                <a:schemeClr val="tx1"/>
              </a:solidFill>
            </a:endParaRPr>
          </a:p>
          <a:p>
            <a:pPr marL="0" indent="0">
              <a:buNone/>
            </a:pPr>
            <a:endParaRPr lang="en-GB" sz="2400" b="1" u="sng" dirty="0">
              <a:solidFill>
                <a:schemeClr val="tx1"/>
              </a:solidFill>
            </a:endParaRPr>
          </a:p>
          <a:p>
            <a:pPr marL="0" indent="0">
              <a:buNone/>
            </a:pPr>
            <a:r>
              <a:rPr lang="en-GB" sz="2400" b="1" u="sng" dirty="0">
                <a:solidFill>
                  <a:schemeClr val="tx1"/>
                </a:solidFill>
              </a:rPr>
              <a:t>Hook &amp; Chessington North Team </a:t>
            </a:r>
            <a:endParaRPr lang="en-GB" dirty="0">
              <a:solidFill>
                <a:schemeClr val="tx1"/>
              </a:solidFill>
            </a:endParaRPr>
          </a:p>
          <a:p>
            <a:pPr marL="0" indent="0">
              <a:buNone/>
            </a:pPr>
            <a:r>
              <a:rPr lang="en-GB" dirty="0">
                <a:solidFill>
                  <a:schemeClr val="tx1"/>
                </a:solidFill>
              </a:rPr>
              <a:t>PC Foley</a:t>
            </a:r>
          </a:p>
          <a:p>
            <a:pPr marL="0" indent="0">
              <a:buNone/>
            </a:pPr>
            <a:r>
              <a:rPr lang="en-GB" dirty="0">
                <a:solidFill>
                  <a:schemeClr val="tx1"/>
                </a:solidFill>
              </a:rPr>
              <a:t>PC Kerr</a:t>
            </a:r>
          </a:p>
          <a:p>
            <a:pPr marL="0" indent="0">
              <a:buNone/>
            </a:pPr>
            <a:r>
              <a:rPr lang="en-GB" dirty="0">
                <a:solidFill>
                  <a:schemeClr val="tx1"/>
                </a:solidFill>
              </a:rPr>
              <a:t>PCSO Arafat </a:t>
            </a:r>
          </a:p>
          <a:p>
            <a:pPr marL="0" indent="0">
              <a:buNone/>
            </a:pPr>
            <a:endParaRPr lang="en-GB" dirty="0">
              <a:solidFill>
                <a:schemeClr val="tx1"/>
              </a:solidFill>
            </a:endParaRPr>
          </a:p>
          <a:p>
            <a:pPr marL="0" indent="0">
              <a:buNone/>
            </a:pPr>
            <a:r>
              <a:rPr lang="en-GB" sz="2400" b="1" u="sng" dirty="0">
                <a:solidFill>
                  <a:schemeClr val="tx1"/>
                </a:solidFill>
              </a:rPr>
              <a:t>Chessington South &amp; Malden </a:t>
            </a:r>
            <a:r>
              <a:rPr lang="en-GB" sz="2400" b="1" u="sng" dirty="0" err="1">
                <a:solidFill>
                  <a:schemeClr val="tx1"/>
                </a:solidFill>
              </a:rPr>
              <a:t>Rushett</a:t>
            </a:r>
            <a:r>
              <a:rPr lang="en-GB" sz="2400" b="1" u="sng" dirty="0">
                <a:solidFill>
                  <a:schemeClr val="tx1"/>
                </a:solidFill>
              </a:rPr>
              <a:t> Team</a:t>
            </a:r>
          </a:p>
          <a:p>
            <a:pPr marL="0" indent="0">
              <a:buNone/>
            </a:pPr>
            <a:r>
              <a:rPr lang="en-GB" dirty="0">
                <a:solidFill>
                  <a:schemeClr val="tx1"/>
                </a:solidFill>
              </a:rPr>
              <a:t>PC Wright</a:t>
            </a:r>
          </a:p>
          <a:p>
            <a:pPr marL="0" indent="0">
              <a:buNone/>
            </a:pPr>
            <a:r>
              <a:rPr lang="en-GB" dirty="0">
                <a:solidFill>
                  <a:schemeClr val="tx1"/>
                </a:solidFill>
              </a:rPr>
              <a:t>PCSO Al-Hakem</a:t>
            </a:r>
          </a:p>
          <a:p>
            <a:endParaRPr lang="en-GB" dirty="0"/>
          </a:p>
        </p:txBody>
      </p:sp>
    </p:spTree>
    <p:extLst>
      <p:ext uri="{BB962C8B-B14F-4D97-AF65-F5344CB8AC3E}">
        <p14:creationId xmlns:p14="http://schemas.microsoft.com/office/powerpoint/2010/main" val="69154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BA0A-A745-4C79-ADEE-1CC2C539FB26}"/>
              </a:ext>
            </a:extLst>
          </p:cNvPr>
          <p:cNvSpPr>
            <a:spLocks noGrp="1"/>
          </p:cNvSpPr>
          <p:nvPr>
            <p:ph type="ctrTitle"/>
          </p:nvPr>
        </p:nvSpPr>
        <p:spPr/>
        <p:txBody>
          <a:bodyPr/>
          <a:lstStyle/>
          <a:p>
            <a:r>
              <a:rPr lang="en-GB" dirty="0"/>
              <a:t>Any questions?</a:t>
            </a:r>
          </a:p>
        </p:txBody>
      </p:sp>
    </p:spTree>
    <p:extLst>
      <p:ext uri="{BB962C8B-B14F-4D97-AF65-F5344CB8AC3E}">
        <p14:creationId xmlns:p14="http://schemas.microsoft.com/office/powerpoint/2010/main" val="419745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A1A9-0063-4B0B-BCB9-F41FF80C090D}"/>
              </a:ext>
            </a:extLst>
          </p:cNvPr>
          <p:cNvSpPr>
            <a:spLocks noGrp="1"/>
          </p:cNvSpPr>
          <p:nvPr>
            <p:ph type="title"/>
          </p:nvPr>
        </p:nvSpPr>
        <p:spPr/>
        <p:txBody>
          <a:bodyPr/>
          <a:lstStyle/>
          <a:p>
            <a:r>
              <a:rPr lang="en-GB" dirty="0"/>
              <a:t>Ward boundary updates: Hook &amp; Chessington North</a:t>
            </a:r>
            <a:endParaRPr lang="en-US" dirty="0"/>
          </a:p>
        </p:txBody>
      </p:sp>
      <p:pic>
        <p:nvPicPr>
          <p:cNvPr id="6" name="Picture 6" descr="chessington north map.PNG">
            <a:extLst>
              <a:ext uri="{FF2B5EF4-FFF2-40B4-BE49-F238E27FC236}">
                <a16:creationId xmlns:a16="http://schemas.microsoft.com/office/drawing/2014/main" id="{FA547447-7209-34D3-7B3F-68BB04C57EB3}"/>
              </a:ext>
            </a:extLst>
          </p:cNvPr>
          <p:cNvPicPr>
            <a:picLocks noGrp="1" noChangeAspect="1"/>
          </p:cNvPicPr>
          <p:nvPr>
            <p:ph idx="1"/>
          </p:nvPr>
        </p:nvPicPr>
        <p:blipFill>
          <a:blip r:embed="rId2"/>
          <a:stretch>
            <a:fillRect/>
          </a:stretch>
        </p:blipFill>
        <p:spPr>
          <a:xfrm>
            <a:off x="3676086" y="496653"/>
            <a:ext cx="7894749" cy="5834086"/>
          </a:xfrm>
        </p:spPr>
      </p:pic>
    </p:spTree>
    <p:extLst>
      <p:ext uri="{BB962C8B-B14F-4D97-AF65-F5344CB8AC3E}">
        <p14:creationId xmlns:p14="http://schemas.microsoft.com/office/powerpoint/2010/main" val="7462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A1A9-0063-4B0B-BCB9-F41FF80C090D}"/>
              </a:ext>
            </a:extLst>
          </p:cNvPr>
          <p:cNvSpPr>
            <a:spLocks noGrp="1"/>
          </p:cNvSpPr>
          <p:nvPr>
            <p:ph type="title"/>
          </p:nvPr>
        </p:nvSpPr>
        <p:spPr/>
        <p:txBody>
          <a:bodyPr/>
          <a:lstStyle/>
          <a:p>
            <a:r>
              <a:rPr lang="en-GB" dirty="0"/>
              <a:t>Ward boundary updates: Chessington South &amp; Malden </a:t>
            </a:r>
            <a:r>
              <a:rPr lang="en-GB" dirty="0" err="1"/>
              <a:t>Rushett</a:t>
            </a:r>
          </a:p>
        </p:txBody>
      </p:sp>
      <p:pic>
        <p:nvPicPr>
          <p:cNvPr id="6" name="Picture 6" descr="chessington south map.PNG">
            <a:extLst>
              <a:ext uri="{FF2B5EF4-FFF2-40B4-BE49-F238E27FC236}">
                <a16:creationId xmlns:a16="http://schemas.microsoft.com/office/drawing/2014/main" id="{FA547447-7209-34D3-7B3F-68BB04C57EB3}"/>
              </a:ext>
            </a:extLst>
          </p:cNvPr>
          <p:cNvPicPr>
            <a:picLocks noGrp="1" noChangeAspect="1"/>
          </p:cNvPicPr>
          <p:nvPr>
            <p:ph idx="1"/>
          </p:nvPr>
        </p:nvPicPr>
        <p:blipFill>
          <a:blip r:embed="rId2"/>
          <a:stretch>
            <a:fillRect/>
          </a:stretch>
        </p:blipFill>
        <p:spPr>
          <a:xfrm>
            <a:off x="4911419" y="99554"/>
            <a:ext cx="5123575" cy="6628283"/>
          </a:xfrm>
        </p:spPr>
      </p:pic>
    </p:spTree>
    <p:extLst>
      <p:ext uri="{BB962C8B-B14F-4D97-AF65-F5344CB8AC3E}">
        <p14:creationId xmlns:p14="http://schemas.microsoft.com/office/powerpoint/2010/main" val="93312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9F46-292D-4E0F-A505-602A2C93C4D2}"/>
              </a:ext>
            </a:extLst>
          </p:cNvPr>
          <p:cNvSpPr>
            <a:spLocks noGrp="1"/>
          </p:cNvSpPr>
          <p:nvPr>
            <p:ph type="title"/>
          </p:nvPr>
        </p:nvSpPr>
        <p:spPr/>
        <p:txBody>
          <a:bodyPr/>
          <a:lstStyle/>
          <a:p>
            <a:r>
              <a:rPr lang="en-GB" dirty="0"/>
              <a:t> 3 month                overview</a:t>
            </a:r>
          </a:p>
        </p:txBody>
      </p:sp>
      <p:sp>
        <p:nvSpPr>
          <p:cNvPr id="3" name="Content Placeholder 2">
            <a:extLst>
              <a:ext uri="{FF2B5EF4-FFF2-40B4-BE49-F238E27FC236}">
                <a16:creationId xmlns:a16="http://schemas.microsoft.com/office/drawing/2014/main" id="{AFD12D2E-5AB0-4824-80D3-D6B968B13F2E}"/>
              </a:ext>
            </a:extLst>
          </p:cNvPr>
          <p:cNvSpPr>
            <a:spLocks noGrp="1"/>
          </p:cNvSpPr>
          <p:nvPr>
            <p:ph idx="1"/>
          </p:nvPr>
        </p:nvSpPr>
        <p:spPr/>
        <p:txBody>
          <a:bodyPr/>
          <a:lstStyle/>
          <a:p>
            <a:r>
              <a:rPr lang="en-GB" sz="3200" dirty="0">
                <a:solidFill>
                  <a:schemeClr val="tx1"/>
                </a:solidFill>
              </a:rPr>
              <a:t>Period between May 2022 to present had </a:t>
            </a:r>
            <a:r>
              <a:rPr lang="en-GB" sz="3200" b="1" dirty="0">
                <a:solidFill>
                  <a:schemeClr val="tx1"/>
                </a:solidFill>
              </a:rPr>
              <a:t>256 </a:t>
            </a:r>
            <a:r>
              <a:rPr lang="en-GB" sz="3200" dirty="0">
                <a:solidFill>
                  <a:schemeClr val="tx1"/>
                </a:solidFill>
              </a:rPr>
              <a:t>crimes across both wards.</a:t>
            </a:r>
          </a:p>
          <a:p>
            <a:r>
              <a:rPr lang="en-GB" sz="3200" dirty="0">
                <a:solidFill>
                  <a:schemeClr val="tx1"/>
                </a:solidFill>
              </a:rPr>
              <a:t>May 2022 - 104 crimes             </a:t>
            </a:r>
          </a:p>
          <a:p>
            <a:r>
              <a:rPr lang="en-GB" sz="3200" dirty="0">
                <a:solidFill>
                  <a:schemeClr val="tx1"/>
                </a:solidFill>
              </a:rPr>
              <a:t>June 2022  - 96 crimes         </a:t>
            </a:r>
          </a:p>
          <a:p>
            <a:r>
              <a:rPr lang="en-GB" sz="3200" dirty="0">
                <a:solidFill>
                  <a:schemeClr val="tx1"/>
                </a:solidFill>
              </a:rPr>
              <a:t>July 2022 – 56 crimes     </a:t>
            </a:r>
            <a:r>
              <a:rPr lang="en-GB" sz="3200" dirty="0"/>
              <a:t>    </a:t>
            </a:r>
            <a:r>
              <a:rPr lang="en-GB" sz="2800" dirty="0"/>
              <a:t> </a:t>
            </a:r>
          </a:p>
          <a:p>
            <a:pPr marL="0" indent="0">
              <a:buNone/>
            </a:pPr>
            <a:endParaRPr lang="en-GB" b="1" u="sng" dirty="0"/>
          </a:p>
          <a:p>
            <a:endParaRPr lang="en-GB" dirty="0"/>
          </a:p>
        </p:txBody>
      </p:sp>
    </p:spTree>
    <p:extLst>
      <p:ext uri="{BB962C8B-B14F-4D97-AF65-F5344CB8AC3E}">
        <p14:creationId xmlns:p14="http://schemas.microsoft.com/office/powerpoint/2010/main" val="129206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1C15-9052-C3ED-9566-6DD4AA6DEE1C}"/>
              </a:ext>
            </a:extLst>
          </p:cNvPr>
          <p:cNvSpPr>
            <a:spLocks noGrp="1"/>
          </p:cNvSpPr>
          <p:nvPr>
            <p:ph type="title"/>
          </p:nvPr>
        </p:nvSpPr>
        <p:spPr/>
        <p:txBody>
          <a:bodyPr/>
          <a:lstStyle/>
          <a:p>
            <a:r>
              <a:rPr lang="en-GB" dirty="0"/>
              <a:t>Notable events</a:t>
            </a:r>
          </a:p>
        </p:txBody>
      </p:sp>
      <p:sp>
        <p:nvSpPr>
          <p:cNvPr id="3" name="Content Placeholder 2">
            <a:extLst>
              <a:ext uri="{FF2B5EF4-FFF2-40B4-BE49-F238E27FC236}">
                <a16:creationId xmlns:a16="http://schemas.microsoft.com/office/drawing/2014/main" id="{DCD8D92F-B417-1959-4262-4689CF69251F}"/>
              </a:ext>
            </a:extLst>
          </p:cNvPr>
          <p:cNvSpPr>
            <a:spLocks noGrp="1"/>
          </p:cNvSpPr>
          <p:nvPr>
            <p:ph idx="1"/>
          </p:nvPr>
        </p:nvSpPr>
        <p:spPr/>
        <p:txBody>
          <a:bodyPr/>
          <a:lstStyle/>
          <a:p>
            <a:r>
              <a:rPr lang="en-GB" sz="3200" dirty="0">
                <a:solidFill>
                  <a:schemeClr val="tx1"/>
                </a:solidFill>
              </a:rPr>
              <a:t>Start of street-a-week initiative</a:t>
            </a:r>
          </a:p>
          <a:p>
            <a:r>
              <a:rPr lang="en-GB" sz="3200" dirty="0">
                <a:solidFill>
                  <a:schemeClr val="tx1"/>
                </a:solidFill>
              </a:rPr>
              <a:t>Engagements at local groups such as women's institute, St Paul's Church</a:t>
            </a:r>
          </a:p>
          <a:p>
            <a:r>
              <a:rPr lang="en-GB" sz="3200" dirty="0">
                <a:solidFill>
                  <a:schemeClr val="tx1"/>
                </a:solidFill>
              </a:rPr>
              <a:t>Security week with staff at Chessington World of Adventures, resulting in arrest</a:t>
            </a:r>
          </a:p>
          <a:p>
            <a:r>
              <a:rPr lang="en-GB" sz="3200" dirty="0">
                <a:solidFill>
                  <a:schemeClr val="tx1"/>
                </a:solidFill>
              </a:rPr>
              <a:t>County lines arrest</a:t>
            </a:r>
          </a:p>
          <a:p>
            <a:r>
              <a:rPr lang="en-GB" sz="3200" dirty="0" err="1">
                <a:solidFill>
                  <a:schemeClr val="tx1"/>
                </a:solidFill>
              </a:rPr>
              <a:t>Speedwatch</a:t>
            </a:r>
            <a:r>
              <a:rPr lang="en-GB" sz="3200" dirty="0">
                <a:solidFill>
                  <a:schemeClr val="tx1"/>
                </a:solidFill>
              </a:rPr>
              <a:t> </a:t>
            </a:r>
          </a:p>
          <a:p>
            <a:endParaRPr lang="en-GB" dirty="0"/>
          </a:p>
        </p:txBody>
      </p:sp>
    </p:spTree>
    <p:extLst>
      <p:ext uri="{BB962C8B-B14F-4D97-AF65-F5344CB8AC3E}">
        <p14:creationId xmlns:p14="http://schemas.microsoft.com/office/powerpoint/2010/main" val="125327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9F46-292D-4E0F-A505-602A2C93C4D2}"/>
              </a:ext>
            </a:extLst>
          </p:cNvPr>
          <p:cNvSpPr>
            <a:spLocks noGrp="1"/>
          </p:cNvSpPr>
          <p:nvPr>
            <p:ph type="title"/>
          </p:nvPr>
        </p:nvSpPr>
        <p:spPr/>
        <p:txBody>
          <a:bodyPr/>
          <a:lstStyle/>
          <a:p>
            <a:r>
              <a:rPr lang="en-GB" dirty="0"/>
              <a:t>Drug offences</a:t>
            </a:r>
          </a:p>
        </p:txBody>
      </p:sp>
      <p:sp>
        <p:nvSpPr>
          <p:cNvPr id="3" name="Content Placeholder 2">
            <a:extLst>
              <a:ext uri="{FF2B5EF4-FFF2-40B4-BE49-F238E27FC236}">
                <a16:creationId xmlns:a16="http://schemas.microsoft.com/office/drawing/2014/main" id="{AFD12D2E-5AB0-4824-80D3-D6B968B13F2E}"/>
              </a:ext>
            </a:extLst>
          </p:cNvPr>
          <p:cNvSpPr>
            <a:spLocks noGrp="1"/>
          </p:cNvSpPr>
          <p:nvPr>
            <p:ph idx="1"/>
          </p:nvPr>
        </p:nvSpPr>
        <p:spPr>
          <a:xfrm>
            <a:off x="4221835" y="555477"/>
            <a:ext cx="7315200" cy="6387060"/>
          </a:xfrm>
        </p:spPr>
        <p:txBody>
          <a:bodyPr>
            <a:normAutofit/>
          </a:bodyPr>
          <a:lstStyle/>
          <a:p>
            <a:pPr marL="0" indent="0">
              <a:buNone/>
            </a:pPr>
            <a:endParaRPr lang="en-GB" sz="2800" b="1" u="sng" dirty="0"/>
          </a:p>
          <a:p>
            <a:r>
              <a:rPr lang="en-GB" sz="2800" dirty="0">
                <a:solidFill>
                  <a:schemeClr val="tx1"/>
                </a:solidFill>
              </a:rPr>
              <a:t>12/05 - Roebuck Road – </a:t>
            </a:r>
            <a:r>
              <a:rPr lang="en-GB" sz="2800" dirty="0" err="1">
                <a:solidFill>
                  <a:schemeClr val="tx1"/>
                </a:solidFill>
              </a:rPr>
              <a:t>poss</a:t>
            </a:r>
            <a:r>
              <a:rPr lang="en-GB" sz="2800" dirty="0">
                <a:solidFill>
                  <a:schemeClr val="tx1"/>
                </a:solidFill>
              </a:rPr>
              <a:t> cannabis – outcome com res </a:t>
            </a:r>
          </a:p>
          <a:p>
            <a:r>
              <a:rPr lang="en-GB" sz="2800" dirty="0">
                <a:solidFill>
                  <a:schemeClr val="tx1"/>
                </a:solidFill>
              </a:rPr>
              <a:t>210/6 - Bransby Road – </a:t>
            </a:r>
            <a:r>
              <a:rPr lang="en-GB" sz="2800" dirty="0" err="1">
                <a:solidFill>
                  <a:schemeClr val="tx1"/>
                </a:solidFill>
              </a:rPr>
              <a:t>poss</a:t>
            </a:r>
            <a:r>
              <a:rPr lang="en-GB" sz="2800" dirty="0">
                <a:solidFill>
                  <a:schemeClr val="tx1"/>
                </a:solidFill>
              </a:rPr>
              <a:t> cannabis – outcome com res</a:t>
            </a:r>
          </a:p>
          <a:p>
            <a:r>
              <a:rPr lang="en-GB" sz="2800" dirty="0">
                <a:solidFill>
                  <a:schemeClr val="tx1"/>
                </a:solidFill>
              </a:rPr>
              <a:t>22/06 Leatherhead Road – PWITS class B – arrested – still investigating</a:t>
            </a:r>
          </a:p>
          <a:p>
            <a:r>
              <a:rPr lang="en-GB" sz="2800" dirty="0">
                <a:solidFill>
                  <a:schemeClr val="tx1"/>
                </a:solidFill>
              </a:rPr>
              <a:t>24/06 Hereford Way – </a:t>
            </a:r>
            <a:r>
              <a:rPr lang="en-GB" sz="2800" dirty="0" err="1">
                <a:solidFill>
                  <a:schemeClr val="tx1"/>
                </a:solidFill>
              </a:rPr>
              <a:t>poss</a:t>
            </a:r>
            <a:r>
              <a:rPr lang="en-GB" sz="2800" dirty="0">
                <a:solidFill>
                  <a:schemeClr val="tx1"/>
                </a:solidFill>
              </a:rPr>
              <a:t> cannabis – outcome charged for </a:t>
            </a:r>
            <a:r>
              <a:rPr lang="en-GB" sz="2800" dirty="0" err="1">
                <a:solidFill>
                  <a:schemeClr val="tx1"/>
                </a:solidFill>
              </a:rPr>
              <a:t>poss</a:t>
            </a:r>
            <a:r>
              <a:rPr lang="en-GB" sz="2800" dirty="0">
                <a:solidFill>
                  <a:schemeClr val="tx1"/>
                </a:solidFill>
              </a:rPr>
              <a:t> of cannabis  (already has suspended sentence for PWITS)</a:t>
            </a:r>
          </a:p>
          <a:p>
            <a:r>
              <a:rPr lang="en-GB" sz="2800" dirty="0">
                <a:solidFill>
                  <a:schemeClr val="tx1"/>
                </a:solidFill>
              </a:rPr>
              <a:t>22/07 - Bullwhips Park – </a:t>
            </a:r>
            <a:r>
              <a:rPr lang="en-GB" sz="2800" dirty="0" err="1">
                <a:solidFill>
                  <a:schemeClr val="tx1"/>
                </a:solidFill>
              </a:rPr>
              <a:t>poss</a:t>
            </a:r>
            <a:r>
              <a:rPr lang="en-GB" sz="2800" dirty="0">
                <a:solidFill>
                  <a:schemeClr val="tx1"/>
                </a:solidFill>
              </a:rPr>
              <a:t> cannabis  - outcome PND</a:t>
            </a:r>
          </a:p>
          <a:p>
            <a:endParaRPr lang="en-GB" b="1" u="sng" dirty="0"/>
          </a:p>
          <a:p>
            <a:pPr marL="0" indent="0">
              <a:buNone/>
            </a:pPr>
            <a:endParaRPr lang="en-GB" b="1" u="sng" dirty="0">
              <a:ea typeface="+mn-lt"/>
              <a:cs typeface="+mn-lt"/>
            </a:endParaRPr>
          </a:p>
          <a:p>
            <a:pPr marL="0" indent="0">
              <a:buNone/>
            </a:pPr>
            <a:endParaRPr lang="en-GB" dirty="0"/>
          </a:p>
        </p:txBody>
      </p:sp>
    </p:spTree>
    <p:extLst>
      <p:ext uri="{BB962C8B-B14F-4D97-AF65-F5344CB8AC3E}">
        <p14:creationId xmlns:p14="http://schemas.microsoft.com/office/powerpoint/2010/main" val="74247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9F46-292D-4E0F-A505-602A2C93C4D2}"/>
              </a:ext>
            </a:extLst>
          </p:cNvPr>
          <p:cNvSpPr>
            <a:spLocks noGrp="1"/>
          </p:cNvSpPr>
          <p:nvPr>
            <p:ph type="title"/>
          </p:nvPr>
        </p:nvSpPr>
        <p:spPr/>
        <p:txBody>
          <a:bodyPr/>
          <a:lstStyle/>
          <a:p>
            <a:r>
              <a:rPr lang="en-GB" dirty="0"/>
              <a:t>Burglaries</a:t>
            </a:r>
          </a:p>
        </p:txBody>
      </p:sp>
      <p:sp>
        <p:nvSpPr>
          <p:cNvPr id="3" name="Content Placeholder 2">
            <a:extLst>
              <a:ext uri="{FF2B5EF4-FFF2-40B4-BE49-F238E27FC236}">
                <a16:creationId xmlns:a16="http://schemas.microsoft.com/office/drawing/2014/main" id="{AFD12D2E-5AB0-4824-80D3-D6B968B13F2E}"/>
              </a:ext>
            </a:extLst>
          </p:cNvPr>
          <p:cNvSpPr>
            <a:spLocks noGrp="1"/>
          </p:cNvSpPr>
          <p:nvPr>
            <p:ph idx="1"/>
          </p:nvPr>
        </p:nvSpPr>
        <p:spPr>
          <a:xfrm>
            <a:off x="3696740" y="1710816"/>
            <a:ext cx="7658325" cy="5142239"/>
          </a:xfrm>
        </p:spPr>
        <p:txBody>
          <a:bodyPr vert="horz" lIns="91440" tIns="45720" rIns="91440" bIns="45720" rtlCol="0" anchor="ctr">
            <a:noAutofit/>
          </a:bodyPr>
          <a:lstStyle/>
          <a:p>
            <a:pPr marL="0" indent="0">
              <a:buNone/>
            </a:pPr>
            <a:endParaRPr lang="en-GB" sz="2600" b="1" u="sng" dirty="0">
              <a:ea typeface="+mn-lt"/>
              <a:cs typeface="+mn-lt"/>
            </a:endParaRPr>
          </a:p>
          <a:p>
            <a:pPr>
              <a:buFont typeface="Wingdings 2"/>
              <a:buChar char=""/>
            </a:pPr>
            <a:r>
              <a:rPr lang="en-GB" sz="2600" dirty="0">
                <a:solidFill>
                  <a:schemeClr val="tx1"/>
                </a:solidFill>
                <a:ea typeface="+mn-lt"/>
                <a:cs typeface="+mn-lt"/>
              </a:rPr>
              <a:t>09/05 - Chantry Road – entry method unknown – 2 rings, disabled parking permit stolen</a:t>
            </a:r>
          </a:p>
          <a:p>
            <a:pPr>
              <a:buFont typeface="Wingdings 2"/>
              <a:buChar char=""/>
            </a:pPr>
            <a:r>
              <a:rPr lang="en-GB" sz="2600" dirty="0">
                <a:solidFill>
                  <a:schemeClr val="tx1"/>
                </a:solidFill>
              </a:rPr>
              <a:t>11/05 - Lion Park Avenue -  climbed scaffolding then wedged a window open – 1 power tool stolen</a:t>
            </a:r>
          </a:p>
          <a:p>
            <a:pPr>
              <a:buFont typeface="Wingdings 2"/>
              <a:buChar char=""/>
            </a:pPr>
            <a:r>
              <a:rPr lang="en-GB" sz="2600" dirty="0">
                <a:solidFill>
                  <a:schemeClr val="tx1"/>
                </a:solidFill>
              </a:rPr>
              <a:t>13/05 - </a:t>
            </a:r>
            <a:r>
              <a:rPr lang="en-GB" sz="2600" dirty="0" err="1">
                <a:solidFill>
                  <a:schemeClr val="tx1"/>
                </a:solidFill>
              </a:rPr>
              <a:t>Rollesby</a:t>
            </a:r>
            <a:r>
              <a:rPr lang="en-GB" sz="2600" dirty="0">
                <a:solidFill>
                  <a:schemeClr val="tx1"/>
                </a:solidFill>
              </a:rPr>
              <a:t> Road – Lock to garage door chiselled – Power tool stolen</a:t>
            </a:r>
          </a:p>
          <a:p>
            <a:pPr>
              <a:buFont typeface="Wingdings 2"/>
              <a:buChar char=""/>
            </a:pPr>
            <a:r>
              <a:rPr lang="en-GB" sz="2600" dirty="0">
                <a:solidFill>
                  <a:schemeClr val="tx1"/>
                </a:solidFill>
              </a:rPr>
              <a:t>18/05 - Bridge Road – Entered through the window – 2 laptops, 1 phone, 1 vape and £450 cash stolen</a:t>
            </a:r>
          </a:p>
          <a:p>
            <a:pPr>
              <a:buFont typeface="Wingdings 2"/>
              <a:buChar char=""/>
            </a:pPr>
            <a:r>
              <a:rPr lang="en-GB" sz="2600" dirty="0">
                <a:solidFill>
                  <a:schemeClr val="tx1"/>
                </a:solidFill>
              </a:rPr>
              <a:t>31/05 -  Elwy House, Hall Gardens -  entry method unknown – 2 electric scooter stolen – used bolt cutters to break the chains</a:t>
            </a:r>
          </a:p>
          <a:p>
            <a:pPr>
              <a:buFont typeface="Wingdings 2"/>
              <a:buChar char=""/>
            </a:pPr>
            <a:endParaRPr lang="en-GB" dirty="0"/>
          </a:p>
          <a:p>
            <a:pPr>
              <a:buFont typeface="Wingdings 2"/>
              <a:buChar char=""/>
            </a:pPr>
            <a:endParaRPr lang="en-GB" dirty="0"/>
          </a:p>
          <a:p>
            <a:pPr>
              <a:buFont typeface="Wingdings 2"/>
              <a:buChar char=""/>
            </a:pPr>
            <a:endParaRPr lang="en-GB" dirty="0"/>
          </a:p>
          <a:p>
            <a:pPr>
              <a:buFont typeface="Wingdings 2"/>
              <a:buChar char=""/>
            </a:pPr>
            <a:endParaRPr lang="en-GB" dirty="0"/>
          </a:p>
          <a:p>
            <a:pPr marL="0" indent="0">
              <a:buNone/>
            </a:pPr>
            <a:endParaRPr lang="en-GB" dirty="0"/>
          </a:p>
        </p:txBody>
      </p:sp>
    </p:spTree>
    <p:extLst>
      <p:ext uri="{BB962C8B-B14F-4D97-AF65-F5344CB8AC3E}">
        <p14:creationId xmlns:p14="http://schemas.microsoft.com/office/powerpoint/2010/main" val="38425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738A-CC34-BC54-3197-96AB4D862D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CC4C737-2C62-23A6-29EE-9926B9B5E484}"/>
              </a:ext>
            </a:extLst>
          </p:cNvPr>
          <p:cNvSpPr>
            <a:spLocks noGrp="1"/>
          </p:cNvSpPr>
          <p:nvPr>
            <p:ph idx="1"/>
          </p:nvPr>
        </p:nvSpPr>
        <p:spPr>
          <a:xfrm>
            <a:off x="3801029" y="648018"/>
            <a:ext cx="7690513" cy="5700669"/>
          </a:xfrm>
        </p:spPr>
        <p:txBody>
          <a:bodyPr vert="horz" lIns="91440" tIns="45720" rIns="91440" bIns="45720" rtlCol="0" anchor="ctr">
            <a:noAutofit/>
          </a:bodyPr>
          <a:lstStyle/>
          <a:p>
            <a:pPr>
              <a:buFont typeface="'Wingdings 2',Sans-Serif" pitchFamily="18" charset="2"/>
            </a:pPr>
            <a:r>
              <a:rPr lang="en-GB" sz="2400" dirty="0">
                <a:solidFill>
                  <a:schemeClr val="tx1"/>
                </a:solidFill>
                <a:ea typeface="+mn-lt"/>
                <a:cs typeface="+mn-lt"/>
              </a:rPr>
              <a:t>03/06 - West Road – Garage broken into – Bike frame hybrid stolen</a:t>
            </a:r>
            <a:endParaRPr lang="en-US" sz="2400">
              <a:solidFill>
                <a:schemeClr val="tx1"/>
              </a:solidFill>
              <a:ea typeface="+mn-lt"/>
              <a:cs typeface="+mn-lt"/>
            </a:endParaRPr>
          </a:p>
          <a:p>
            <a:pPr>
              <a:buFont typeface="'Wingdings 2',Sans-Serif" pitchFamily="18" charset="2"/>
            </a:pPr>
            <a:r>
              <a:rPr lang="en-GB" sz="2400" dirty="0">
                <a:solidFill>
                  <a:schemeClr val="tx1"/>
                </a:solidFill>
                <a:ea typeface="+mn-lt"/>
                <a:cs typeface="+mn-lt"/>
              </a:rPr>
              <a:t>03/07 - Harrow Close -  Mail going missing from communal area</a:t>
            </a:r>
            <a:endParaRPr lang="en-US" sz="2400">
              <a:solidFill>
                <a:schemeClr val="tx1"/>
              </a:solidFill>
              <a:ea typeface="+mn-lt"/>
              <a:cs typeface="+mn-lt"/>
            </a:endParaRPr>
          </a:p>
          <a:p>
            <a:pPr>
              <a:buFont typeface="'Wingdings 2',Sans-Serif" pitchFamily="18" charset="2"/>
            </a:pPr>
            <a:r>
              <a:rPr lang="en-GB" sz="2400" dirty="0">
                <a:solidFill>
                  <a:schemeClr val="tx1"/>
                </a:solidFill>
                <a:ea typeface="+mn-lt"/>
                <a:cs typeface="+mn-lt"/>
              </a:rPr>
              <a:t>07/07 - Leatherhead Road – Porch Door left unlocked – shoes stolen</a:t>
            </a:r>
            <a:endParaRPr lang="en-US" sz="2400">
              <a:solidFill>
                <a:schemeClr val="tx1"/>
              </a:solidFill>
              <a:ea typeface="+mn-lt"/>
              <a:cs typeface="+mn-lt"/>
            </a:endParaRPr>
          </a:p>
          <a:p>
            <a:pPr>
              <a:buFont typeface="'Wingdings 2',Sans-Serif" pitchFamily="18" charset="2"/>
            </a:pPr>
            <a:r>
              <a:rPr lang="en-GB" sz="2400" dirty="0">
                <a:solidFill>
                  <a:schemeClr val="tx1"/>
                </a:solidFill>
                <a:ea typeface="+mn-lt"/>
                <a:cs typeface="+mn-lt"/>
              </a:rPr>
              <a:t>14/07 - Sopwith Avenue –  Locked with a chain under a communal stairway - 2 electric bikes stolen using bolt cutters</a:t>
            </a:r>
            <a:endParaRPr lang="en-US" sz="2400">
              <a:solidFill>
                <a:schemeClr val="tx1"/>
              </a:solidFill>
              <a:ea typeface="+mn-lt"/>
              <a:cs typeface="+mn-lt"/>
            </a:endParaRPr>
          </a:p>
          <a:p>
            <a:pPr>
              <a:buFont typeface="'Wingdings 2',Sans-Serif" pitchFamily="18" charset="2"/>
            </a:pPr>
            <a:r>
              <a:rPr lang="en-GB" sz="2400" dirty="0">
                <a:solidFill>
                  <a:schemeClr val="tx1"/>
                </a:solidFill>
                <a:ea typeface="+mn-lt"/>
                <a:cs typeface="+mn-lt"/>
              </a:rPr>
              <a:t>25/07 - Drake Road -  Bent lock back on garage door, didn’t gain access.</a:t>
            </a:r>
            <a:endParaRPr lang="en-US" sz="2400">
              <a:solidFill>
                <a:schemeClr val="tx1"/>
              </a:solidFill>
              <a:ea typeface="+mn-lt"/>
              <a:cs typeface="+mn-lt"/>
            </a:endParaRPr>
          </a:p>
          <a:p>
            <a:pPr>
              <a:buFont typeface="'Wingdings 2',Sans-Serif" pitchFamily="18" charset="2"/>
            </a:pPr>
            <a:r>
              <a:rPr lang="en-GB" sz="2400" dirty="0">
                <a:solidFill>
                  <a:schemeClr val="tx1"/>
                </a:solidFill>
                <a:ea typeface="+mn-lt"/>
                <a:cs typeface="+mn-lt"/>
              </a:rPr>
              <a:t>25/07 - Wolsey Way – They jammed open the garage door- suspects found with lockpicks and bolt cutters – nothing of value stolen.</a:t>
            </a:r>
            <a:endParaRPr lang="en-GB" sz="2400" dirty="0">
              <a:solidFill>
                <a:schemeClr val="tx1"/>
              </a:solidFill>
            </a:endParaRPr>
          </a:p>
        </p:txBody>
      </p:sp>
    </p:spTree>
    <p:extLst>
      <p:ext uri="{BB962C8B-B14F-4D97-AF65-F5344CB8AC3E}">
        <p14:creationId xmlns:p14="http://schemas.microsoft.com/office/powerpoint/2010/main" val="417580487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7A6413F229B41ADF4C35A78C4E486" ma:contentTypeVersion="10" ma:contentTypeDescription="Create a new document." ma:contentTypeScope="" ma:versionID="d684b253b077153866222dbb02eb066c">
  <xsd:schema xmlns:xsd="http://www.w3.org/2001/XMLSchema" xmlns:xs="http://www.w3.org/2001/XMLSchema" xmlns:p="http://schemas.microsoft.com/office/2006/metadata/properties" xmlns:ns3="a6fa7762-d3bb-48c1-9fc9-4ee04a21d31e" targetNamespace="http://schemas.microsoft.com/office/2006/metadata/properties" ma:root="true" ma:fieldsID="af666858080f6596020bb9a7a5616bd7" ns3:_="">
    <xsd:import namespace="a6fa7762-d3bb-48c1-9fc9-4ee04a21d3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a7762-d3bb-48c1-9fc9-4ee04a21d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2C9D4E-463C-4C7E-906F-5142EEC707FC}">
  <ds:schemaRef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 ds:uri="a6fa7762-d3bb-48c1-9fc9-4ee04a21d31e"/>
    <ds:schemaRef ds:uri="http://purl.org/dc/terms/"/>
  </ds:schemaRefs>
</ds:datastoreItem>
</file>

<file path=customXml/itemProps2.xml><?xml version="1.0" encoding="utf-8"?>
<ds:datastoreItem xmlns:ds="http://schemas.openxmlformats.org/officeDocument/2006/customXml" ds:itemID="{CEBF2FBF-5118-4C5D-8740-C953B621730C}">
  <ds:schemaRefs>
    <ds:schemaRef ds:uri="http://schemas.microsoft.com/sharepoint/v3/contenttype/forms"/>
  </ds:schemaRefs>
</ds:datastoreItem>
</file>

<file path=customXml/itemProps3.xml><?xml version="1.0" encoding="utf-8"?>
<ds:datastoreItem xmlns:ds="http://schemas.openxmlformats.org/officeDocument/2006/customXml" ds:itemID="{5B2B3236-6DED-48E7-9171-CC5297030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a7762-d3bb-48c1-9fc9-4ee04a21d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4871</TotalTime>
  <Words>1556</Words>
  <Application>Microsoft Office PowerPoint</Application>
  <PresentationFormat>Widescreen</PresentationFormat>
  <Paragraphs>143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Frame</vt:lpstr>
      <vt:lpstr>Chessington  Ward Panel Meeting</vt:lpstr>
      <vt:lpstr>Introductions</vt:lpstr>
      <vt:lpstr>Ward boundary updates: Hook &amp; Chessington North</vt:lpstr>
      <vt:lpstr>Ward boundary updates: Chessington South &amp; Malden Rushett</vt:lpstr>
      <vt:lpstr> 3 month                overview</vt:lpstr>
      <vt:lpstr>Notable events</vt:lpstr>
      <vt:lpstr>Drug offences</vt:lpstr>
      <vt:lpstr>Burglaries</vt:lpstr>
      <vt:lpstr>PowerPoint Presentation</vt:lpstr>
      <vt:lpstr>Theft from motor vehicle </vt:lpstr>
      <vt:lpstr>Theft from motor vehicle cont.</vt:lpstr>
      <vt:lpstr>Motor vehicle theft </vt:lpstr>
      <vt:lpstr>Chessington Smart Survey Results</vt:lpstr>
      <vt:lpstr>Chessington Smart Survey Results</vt:lpstr>
      <vt:lpstr>Chessington Smart Survey Results</vt:lpstr>
      <vt:lpstr>Chessington Smart Survey Results</vt:lpstr>
      <vt:lpstr>Chessington Smart Survey Results</vt:lpstr>
      <vt:lpstr>Smart survey – ward priorities &amp; promises</vt:lpstr>
      <vt:lpstr>Get in contact!  </vt:lpstr>
      <vt:lpstr>Any questions?</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Chessington North &amp; South Ward Panel Meeting</dc:title>
  <dc:creator>Kerr Charlotte H.M - SW-CU</dc:creator>
  <cp:lastModifiedBy>Randall Lee K - SW-CU</cp:lastModifiedBy>
  <cp:revision>2954</cp:revision>
  <dcterms:created xsi:type="dcterms:W3CDTF">2021-01-02T21:56:09Z</dcterms:created>
  <dcterms:modified xsi:type="dcterms:W3CDTF">2022-07-27T15:02:36Z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0x0101007BA7A6413F229B41ADF4C35A78C4E486</vt:lpwstr>
  </property>
</Properties>
</file>